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70" r:id="rId10"/>
    <p:sldId id="271" r:id="rId11"/>
    <p:sldId id="268" r:id="rId12"/>
    <p:sldId id="269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9"/>
  </p:normalViewPr>
  <p:slideViewPr>
    <p:cSldViewPr snapToGrid="0" snapToObjects="1">
      <p:cViewPr>
        <p:scale>
          <a:sx n="92" d="100"/>
          <a:sy n="92" d="100"/>
        </p:scale>
        <p:origin x="144" y="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C158B8-1B53-A248-B73B-4F15971B0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F1EF88E-6DD8-FB49-A1A2-394BF6CF9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6D25F3-B0DF-1544-A457-E0008C3A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32C2-0E6D-1743-9F23-627B49145326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6ECAD0-E62D-AA49-9E0F-389DB146E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8322EE-ABFB-AF44-972E-772550EDD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43D9-9294-894C-BC5B-857B9B1C6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6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619FE3-7649-F843-B7CC-D4ADA57F7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DAA4D1-CD08-064F-AF8C-ED96A0553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042CBE-5F1F-C741-8694-33B806DA5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32C2-0E6D-1743-9F23-627B49145326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213670-A7B6-1B46-A62B-2AF891D3D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1D38B8-00CB-AE4E-8747-4823726E4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43D9-9294-894C-BC5B-857B9B1C6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6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DAD7402-7732-5E4F-9ECF-613B19CA02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158B98C-B67E-8F41-AA4B-3EE0B7DCE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632930-3309-764F-A7B3-C13292F00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32C2-0E6D-1743-9F23-627B49145326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48EDB7-E39A-E945-BAE6-F55B56DB0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D949F0-1D37-A648-A823-C4C90E828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43D9-9294-894C-BC5B-857B9B1C6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1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3712EB-6F53-5D4F-9AAE-2B3596FA5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F80219-230E-4649-BA83-2B2123622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191177-1A96-3648-9D2E-FA167F876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32C2-0E6D-1743-9F23-627B49145326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77E304-C02B-8A49-8B5C-894CB6AFE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C40D1F-D1E5-D24B-9181-A07A44CE1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43D9-9294-894C-BC5B-857B9B1C6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7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8C93FE-2834-1A48-8890-8A2497EB7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5AA945-E6CF-B941-A2D1-0DAC465A0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A16EED-B6D4-C245-A195-01B8DDD0A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32C2-0E6D-1743-9F23-627B49145326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E3F80D-E817-5B4C-BCD7-61FC21EC5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486E22-AEDD-574D-958C-4E9339462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43D9-9294-894C-BC5B-857B9B1C6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1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A1951-A316-B340-BAB1-B520C5947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29DFA2-E726-864F-8030-4CFF7BCCE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9FB233-C9E1-F249-949D-D0CB90A56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7CB2DD-94CF-8B43-B8D6-F88504F32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32C2-0E6D-1743-9F23-627B49145326}" type="datetimeFigureOut">
              <a:rPr lang="en-US" smtClean="0"/>
              <a:t>12/1/22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8AF16A-59B8-E94C-9117-E7D4D2CEC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26487D-9D8B-CC4A-B1E2-CCF68CDAB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43D9-9294-894C-BC5B-857B9B1C6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4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D14834-B6F8-2B45-A26B-F985181D6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345C64D-DDEF-A14B-90D5-4A86CC360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41EA48-E4B8-BC49-B334-3A8F25DFE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2A7B270-3C18-4244-9231-C2D2CCD2A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F88C99B-F75B-AC44-8573-7F256212C7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B7CFF65-9F58-E045-9216-B63E7B5B3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32C2-0E6D-1743-9F23-627B49145326}" type="datetimeFigureOut">
              <a:rPr lang="en-US" smtClean="0"/>
              <a:t>12/1/22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12D7410-3DC0-CE43-91A6-82005335C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0165C24-782A-9B44-ADCB-7B7D34746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43D9-9294-894C-BC5B-857B9B1C6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0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3F1F1A-813C-6340-A366-8708AFAE1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F3EB66A-C95A-EB45-A106-E706B690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32C2-0E6D-1743-9F23-627B49145326}" type="datetimeFigureOut">
              <a:rPr lang="en-US" smtClean="0"/>
              <a:t>12/1/22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9D0F27-D1D8-FE45-BEA7-FC752B5B9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91DEEAE-EB3C-D94F-94FE-C72EBC361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43D9-9294-894C-BC5B-857B9B1C6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4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4FEFD56-92E4-F747-BF13-4826C1199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32C2-0E6D-1743-9F23-627B49145326}" type="datetimeFigureOut">
              <a:rPr lang="en-US" smtClean="0"/>
              <a:t>12/1/22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40E96A7-C1D3-FE4D-87CF-2CC64EAD1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268E3F5-528F-9C43-85A7-5CE0EFF5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43D9-9294-894C-BC5B-857B9B1C6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0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B730-0140-9341-ACC5-82654A3E4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C7D878-BD48-0E41-831E-2EDED2EB1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301A20-C9DF-9144-A977-96A64E86D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237FD0-11AA-4C4F-A8C4-308FDFB1C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32C2-0E6D-1743-9F23-627B49145326}" type="datetimeFigureOut">
              <a:rPr lang="en-US" smtClean="0"/>
              <a:t>12/1/22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7C2D79A-BCBC-0746-8A22-10AC332DF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E04733-708A-B34A-BFA3-94AE35F68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43D9-9294-894C-BC5B-857B9B1C6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27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3FF330-86DB-2D4E-A88D-BAF329E83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96776CE-B24F-124F-B19C-D6C2BF03BF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65FB6FF-7DD4-E742-8C90-311CDF004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93E3EF-A099-6E46-B555-E2DB513EE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32C2-0E6D-1743-9F23-627B49145326}" type="datetimeFigureOut">
              <a:rPr lang="en-US" smtClean="0"/>
              <a:t>12/1/22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7FA8F15-63DE-8240-9892-F4A97950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34A894-60CE-2A40-883A-91CB79770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43D9-9294-894C-BC5B-857B9B1C6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87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F2FE750-2561-9F41-9D03-3CB427E09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532923-7BD4-FE43-8BFE-7553EB9CA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CB0EBD-8658-0243-8302-A9F40430B6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032C2-0E6D-1743-9F23-627B49145326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A6CB5B-F392-7B4A-8F56-C2A4C567C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7C1815-0D48-6C4B-A372-4FB24F6FD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943D9-9294-894C-BC5B-857B9B1C6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6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readbible.org/Chinese%20Bible/sigao/2_Corinthians_bible_Ch_5_.html" TargetMode="External"/><Relationship Id="rId4" Type="http://schemas.openxmlformats.org/officeDocument/2006/relationships/hyperlink" Target="https://www.ccreadbible.org/Chinese%20Bible/sigao/Romans_bible_Ch_8_.html" TargetMode="External"/><Relationship Id="rId5" Type="http://schemas.openxmlformats.org/officeDocument/2006/relationships/hyperlink" Target="https://www.ccreadbible.org/Chinese%20Bible/sigao/Ephesians_bible_Ch_1_.html" TargetMode="External"/><Relationship Id="rId6" Type="http://schemas.openxmlformats.org/officeDocument/2006/relationships/hyperlink" Target="https://www.ccreadbible.org/Chinese%20Bible/sigao/Psalms_bible_Ch_8_.html" TargetMode="External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ccreadbible.org/Chinese%20Bible/sigao/Ephesians_bible_Ch_2_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readbible.org/Chinese%20Bible/sigao/Romans_bible_Ch_3_.html" TargetMode="External"/><Relationship Id="rId4" Type="http://schemas.openxmlformats.org/officeDocument/2006/relationships/hyperlink" Target="https://www.ccreadbible.org/Chinese%20Bible/sigao/Romans_bible_Ch_5_.html" TargetMode="External"/><Relationship Id="rId5" Type="http://schemas.openxmlformats.org/officeDocument/2006/relationships/hyperlink" Target="https://www.ccreadbible.org/Chinese%20Bible/sigao/Galatians_bible_Ch_5_.html" TargetMode="External"/><Relationship Id="rId6" Type="http://schemas.openxmlformats.org/officeDocument/2006/relationships/hyperlink" Target="https://www.ccreadbible.org/Chinese%20Bible/sigao/Acts_bible_Ch_10_.html" TargetMode="External"/><Relationship Id="rId7" Type="http://schemas.openxmlformats.org/officeDocument/2006/relationships/hyperlink" Target="https://www.ccreadbible.org/Chinese%20Bible/sigao/2_Corinthians_bible_Ch_5_.html" TargetMode="External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ccreadbible.org/Chinese%20Bible/sigao/Romans_bible_Ch_8_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readbible.org/Chinese%20Bible/sigao/Romans_bible_Ch_5_.html" TargetMode="External"/><Relationship Id="rId4" Type="http://schemas.openxmlformats.org/officeDocument/2006/relationships/hyperlink" Target="https://www.ccreadbible.org/Chinese%20Bible/sigao/1_Corinthians_bible_Ch_15_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bbible.dsbiblecentre.org/part_1/60/16.html" TargetMode="Externa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sbbible.dsbiblecentre.org/part_1/55/4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bbible.dsbiblecentre.org/part_1/26/104.html" TargetMode="External"/><Relationship Id="rId4" Type="http://schemas.openxmlformats.org/officeDocument/2006/relationships/hyperlink" Target="http://sbbible.dsbiblecentre.org/part_1/3/7.html" TargetMode="External"/><Relationship Id="rId5" Type="http://schemas.openxmlformats.org/officeDocument/2006/relationships/hyperlink" Target="http://sbbible.dsbiblecentre.org/part_1/3/9.html" TargetMode="External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sbbible.dsbiblecentre.org/part_1/3/2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bbible.dsbiblecentre.org/part_1/3/22.html" TargetMode="External"/><Relationship Id="rId4" Type="http://schemas.openxmlformats.org/officeDocument/2006/relationships/hyperlink" Target="http://sbbible.dsbiblecentre.org/part_1/7/7.html" TargetMode="External"/><Relationship Id="rId5" Type="http://schemas.openxmlformats.org/officeDocument/2006/relationships/hyperlink" Target="http://sbbible.dsbiblecentre.org/part_1/7/29.html" TargetMode="External"/><Relationship Id="rId6" Type="http://schemas.openxmlformats.org/officeDocument/2006/relationships/hyperlink" Target="http://sbbible.dsbiblecentre.org/part_1/12/7.html" TargetMode="External"/><Relationship Id="rId7" Type="http://schemas.openxmlformats.org/officeDocument/2006/relationships/hyperlink" Target="http://sbbible.dsbiblecentre.org/part_1/33/43.html" TargetMode="External"/><Relationship Id="rId8" Type="http://schemas.openxmlformats.org/officeDocument/2006/relationships/hyperlink" Target="http://sbbible.dsbiblecentre.org/part_1/33/48.html" TargetMode="External"/><Relationship Id="rId9" Type="http://schemas.openxmlformats.org/officeDocument/2006/relationships/hyperlink" Target="https://sbbible.dsbiblecentre.org/part_1/34/31.html" TargetMode="External"/><Relationship Id="rId10" Type="http://schemas.openxmlformats.org/officeDocument/2006/relationships/hyperlink" Target="http://sbbible.dsbiblecentre.org/part_1/37/36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readbible.org/Chinese%20Bible/sigao/1_John_bible_Ch_1_.html" TargetMode="External"/><Relationship Id="rId4" Type="http://schemas.openxmlformats.org/officeDocument/2006/relationships/hyperlink" Target="https://www.ccreadbible.org/Chinese%20Bible/sigao/John_bible_Ch_1_.html" TargetMode="External"/><Relationship Id="rId5" Type="http://schemas.openxmlformats.org/officeDocument/2006/relationships/hyperlink" Target="https://www.ccreadbible.org/Chinese%20Bible/sigao/Luke_bible_Ch_24_.html" TargetMode="External"/><Relationship Id="rId6" Type="http://schemas.openxmlformats.org/officeDocument/2006/relationships/hyperlink" Target="https://www.ccreadbible.org/Chinese%20Bible/sigao/Mark_bible_Ch_16_.html" TargetMode="External"/><Relationship Id="rId7" Type="http://schemas.openxmlformats.org/officeDocument/2006/relationships/hyperlink" Target="https://www.ccreadbible.org/Chinese%20Bible/sigao/Acts_bible_Ch_1_.html" TargetMode="External"/><Relationship Id="rId8" Type="http://schemas.openxmlformats.org/officeDocument/2006/relationships/hyperlink" Target="https://www.ccreadbible.org/Chinese%20Bible/sigao/Acts_bible_Ch_13_.html" TargetMode="External"/><Relationship Id="rId9" Type="http://schemas.openxmlformats.org/officeDocument/2006/relationships/hyperlink" Target="https://www.ccreadbible.org/Chinese%20Bible/sigao/Acts_bible_Ch_10_.html" TargetMode="External"/><Relationship Id="rId10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ccreadbible.org/Chinese%20Bible/sigao/Isaiah_bible_Ch_45_.html" TargetMode="Externa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ccreadbible.org/Chinese%20Bible/sigao/Isaiah_bible_Ch_15_.html" TargetMode="External"/><Relationship Id="rId12" Type="http://schemas.openxmlformats.org/officeDocument/2006/relationships/hyperlink" Target="https://www.ccreadbible.org/Chinese%20Bible/sigao/Isaiah_bible_Ch_60_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hyperlink" Target="https://www.ccreadbible.org/Chinese%20Bible/sigao/Luke_bible_Ch_15_.html" TargetMode="External"/><Relationship Id="rId4" Type="http://schemas.openxmlformats.org/officeDocument/2006/relationships/hyperlink" Target="https://www.ccreadbible.org/Chinese%20Bible/sigao/Luke_bible_Ch_5_.html" TargetMode="External"/><Relationship Id="rId5" Type="http://schemas.openxmlformats.org/officeDocument/2006/relationships/hyperlink" Target="https://www.ccreadbible.org/Chinese%20Bible/sigao/Luke_bible_Ch_19_.html" TargetMode="External"/><Relationship Id="rId6" Type="http://schemas.openxmlformats.org/officeDocument/2006/relationships/hyperlink" Target="https://www.ccreadbible.org/Chinese%20Bible/sigao/Mark_bible_Ch_2_.html" TargetMode="External"/><Relationship Id="rId7" Type="http://schemas.openxmlformats.org/officeDocument/2006/relationships/hyperlink" Target="https://www.ccreadbible.org/Chinese%20Bible/sigao/John_bible_Ch_8_.html" TargetMode="External"/><Relationship Id="rId8" Type="http://schemas.openxmlformats.org/officeDocument/2006/relationships/hyperlink" Target="https://www.ccreadbible.org/Chinese%20Bible/sigao/John_bible_Ch_13_.html" TargetMode="External"/><Relationship Id="rId9" Type="http://schemas.openxmlformats.org/officeDocument/2006/relationships/hyperlink" Target="https://www.ccreadbible.org/Chinese%20Bible/sigao/Luke_bible_Ch_18_.html" TargetMode="External"/><Relationship Id="rId10" Type="http://schemas.openxmlformats.org/officeDocument/2006/relationships/hyperlink" Target="https://www.ccreadbible.org/Chinese%20Bible/sigao/Luke_bible_Ch_23_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FA9B6C6-A247-48A8-9A1C-1E36FA945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D8B8907-1692-A54A-99F1-F1B1C764902C}"/>
              </a:ext>
            </a:extLst>
          </p:cNvPr>
          <p:cNvSpPr/>
          <p:nvPr/>
        </p:nvSpPr>
        <p:spPr>
          <a:xfrm>
            <a:off x="1301261" y="590062"/>
            <a:ext cx="5409655" cy="2838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5600" b="1" i="0" kern="1200" dirty="0" smtClean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耶穌宣講的</a:t>
            </a:r>
            <a:endParaRPr lang="en-US" altLang="zh-TW" sz="5600" b="1" i="0" kern="1200" smtClean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5600" b="1" i="0" kern="1200" smtClean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天主的國</a:t>
            </a:r>
            <a:endParaRPr lang="en-US" sz="5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xmlns="" id="{C5CB530E-515E-412C-9DF1-5F8FFBD6F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xmlns="" id="{712D4376-A578-4FF1-94FC-245E7A6A48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xmlns="" id="{AEA7509D-F04F-40CB-A0B3-EEF16499CC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6020367-4FD5-4596-8E10-C5F095CD8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6215F01-25C4-ED4F-A33A-F16BAFC69B7F}"/>
              </a:ext>
            </a:extLst>
          </p:cNvPr>
          <p:cNvSpPr/>
          <p:nvPr/>
        </p:nvSpPr>
        <p:spPr>
          <a:xfrm>
            <a:off x="10201276" y="5826038"/>
            <a:ext cx="1793294" cy="920291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下一頁</a:t>
            </a:r>
          </a:p>
        </p:txBody>
      </p:sp>
      <p:sp>
        <p:nvSpPr>
          <p:cNvPr id="15" name="Oval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C9772B9C-8222-D345-A9B8-8283E9D339C8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主頁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E96018CD-A964-CB44-9BA2-1E253F7F2459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上一頁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049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FA9B6C6-A247-48A8-9A1C-1E36FA945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1E9E6C4-4CDD-6C4F-9F58-BC974BC0A9B9}"/>
              </a:ext>
            </a:extLst>
          </p:cNvPr>
          <p:cNvSpPr txBox="1"/>
          <p:nvPr/>
        </p:nvSpPr>
        <p:spPr>
          <a:xfrm>
            <a:off x="1301261" y="590062"/>
            <a:ext cx="5409655" cy="2838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5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救恩是天主的恩寵</a:t>
            </a:r>
            <a:endParaRPr lang="en-US" sz="5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Graphic 13">
            <a:extLst>
              <a:ext uri="{FF2B5EF4-FFF2-40B4-BE49-F238E27FC236}">
                <a16:creationId xmlns:a16="http://schemas.microsoft.com/office/drawing/2014/main" xmlns="" id="{C5CB530E-515E-412C-9DF1-5F8FFBD6F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xmlns="" id="{712D4376-A578-4FF1-94FC-245E7A6A48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xmlns="" id="{AEA7509D-F04F-40CB-A0B3-EEF16499CC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6020367-4FD5-4596-8E10-C5F095CD8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46E9823-0171-0948-9DF1-8FE2553A66DB}"/>
              </a:ext>
            </a:extLst>
          </p:cNvPr>
          <p:cNvSpPr/>
          <p:nvPr/>
        </p:nvSpPr>
        <p:spPr>
          <a:xfrm>
            <a:off x="10201276" y="5826038"/>
            <a:ext cx="1793294" cy="920291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下一頁</a:t>
            </a:r>
          </a:p>
        </p:txBody>
      </p:sp>
      <p:sp>
        <p:nvSpPr>
          <p:cNvPr id="10" name="Oval 9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A712FB83-E500-0942-B5C1-28FCCE7AA606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主頁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C86E161E-8B4B-C244-AE98-E828D9AF560F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上一頁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03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D49F520-D2CD-824B-B1D9-8992B49072B7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1100" b="1"/>
              <a:t>救恩是屬於普世的。宗徒們四出傳揚福音，其核心訊息就是基督予人的救恩。「為將自己無限豐富的恩寵，即他在基督耶穌內， 對我們所懷有的慈惠，顯示 未來的世代。」</a:t>
            </a:r>
            <a:r>
              <a:rPr lang="en-US" altLang="zh-TW" sz="1100" b="1"/>
              <a:t>﹙ </a:t>
            </a:r>
            <a:r>
              <a:rPr lang="zh-TW" altLang="en-US" sz="1100" b="1">
                <a:hlinkClick r:id="rId2"/>
              </a:rPr>
              <a:t>弗</a:t>
            </a:r>
            <a:r>
              <a:rPr lang="en-US" altLang="zh-TW" sz="1100" b="1">
                <a:hlinkClick r:id="rId2"/>
              </a:rPr>
              <a:t>2</a:t>
            </a:r>
            <a:r>
              <a:rPr lang="zh-TW" altLang="en-US" sz="1100" b="1">
                <a:hlinkClick r:id="rId2"/>
              </a:rPr>
              <a:t>：</a:t>
            </a:r>
            <a:r>
              <a:rPr lang="en-US" altLang="zh-TW" sz="1100" b="1">
                <a:hlinkClick r:id="rId2"/>
              </a:rPr>
              <a:t>7</a:t>
            </a:r>
            <a:r>
              <a:rPr lang="en-US" altLang="zh-TW" sz="1100" b="1"/>
              <a:t>﹚</a:t>
            </a:r>
            <a:r>
              <a:rPr lang="zh-TW" altLang="en-US" sz="1100" b="1"/>
              <a:t>聖保祿宣講的核心更是罪人成義，彰顯耶穌以救恩寬恕我們的罪過。宗徒們，特別是聖保祿宗徒， 他們福傳的內容強調人的救贖絕不是靠人的功勞，而是天主的恩寵。若認為靠自己功勞的話，此乃人的傲慢。</a:t>
            </a:r>
            <a:r>
              <a:rPr lang="en-US" altLang="zh-TW" sz="1100"/>
              <a:t/>
            </a:r>
            <a:br>
              <a:rPr lang="en-US" altLang="zh-TW" sz="1100"/>
            </a:br>
            <a:r>
              <a:rPr lang="en-US" altLang="zh-TW" sz="1100"/>
              <a:t/>
            </a:r>
            <a:br>
              <a:rPr lang="en-US" altLang="zh-TW" sz="1100"/>
            </a:br>
            <a:r>
              <a:rPr lang="zh-TW" altLang="en-US" sz="1100" b="1"/>
              <a:t>救恩史到了耶穌的階段時，人類得到了第二次的創造 </a:t>
            </a:r>
            <a:r>
              <a:rPr lang="en-US" altLang="zh-TW" sz="1100" b="1"/>
              <a:t>— </a:t>
            </a:r>
            <a:r>
              <a:rPr lang="zh-TW" altLang="en-US" sz="1100" b="1"/>
              <a:t>新的創造。「因為我們知道：如果我們這地上帳棚式的寓所拆毀了，我們必由天主獲得一所房舍，一所非人手所造， 而永遠在天上的寓所。」</a:t>
            </a:r>
            <a:r>
              <a:rPr lang="en-US" altLang="zh-TW" sz="1100" b="1"/>
              <a:t>﹙ </a:t>
            </a:r>
            <a:r>
              <a:rPr lang="zh-TW" altLang="en-US" sz="1100" b="1">
                <a:hlinkClick r:id="rId3"/>
              </a:rPr>
              <a:t>格後</a:t>
            </a:r>
            <a:r>
              <a:rPr lang="en-US" altLang="zh-TW" sz="1100" b="1">
                <a:hlinkClick r:id="rId3"/>
              </a:rPr>
              <a:t>5</a:t>
            </a:r>
            <a:r>
              <a:rPr lang="zh-TW" altLang="en-US" sz="1100" b="1">
                <a:hlinkClick r:id="rId3"/>
              </a:rPr>
              <a:t>：</a:t>
            </a:r>
            <a:r>
              <a:rPr lang="en-US" altLang="zh-TW" sz="1100" b="1">
                <a:hlinkClick r:id="rId3"/>
              </a:rPr>
              <a:t>1</a:t>
            </a:r>
            <a:r>
              <a:rPr lang="en-US" altLang="zh-TW" sz="1100" b="1"/>
              <a:t>﹚</a:t>
            </a:r>
            <a:r>
              <a:rPr lang="zh-TW" altLang="en-US" sz="1100" b="1"/>
              <a:t>這新的創造涵蓋整個創造 </a:t>
            </a:r>
            <a:r>
              <a:rPr lang="en-US" altLang="zh-TW" sz="1100" b="1"/>
              <a:t>— </a:t>
            </a:r>
            <a:r>
              <a:rPr lang="zh-TW" altLang="en-US" sz="1100" b="1"/>
              <a:t>所有受造之物</a:t>
            </a:r>
            <a:r>
              <a:rPr lang="en-US" altLang="zh-TW" sz="1100" b="1"/>
              <a:t>﹙</a:t>
            </a:r>
            <a:r>
              <a:rPr lang="zh-TW" altLang="en-US" sz="1100" b="1"/>
              <a:t>參閱 </a:t>
            </a:r>
            <a:r>
              <a:rPr lang="zh-TW" altLang="en-US" sz="1100" b="1">
                <a:hlinkClick r:id="rId4"/>
              </a:rPr>
              <a:t>羅</a:t>
            </a:r>
            <a:r>
              <a:rPr lang="en-US" altLang="zh-TW" sz="1100" b="1">
                <a:hlinkClick r:id="rId4"/>
              </a:rPr>
              <a:t>8</a:t>
            </a:r>
            <a:r>
              <a:rPr lang="zh-TW" altLang="en-US" sz="1100" b="1">
                <a:hlinkClick r:id="rId4"/>
              </a:rPr>
              <a:t>：</a:t>
            </a:r>
            <a:r>
              <a:rPr lang="en-US" altLang="zh-TW" sz="1100" b="1">
                <a:hlinkClick r:id="rId4"/>
              </a:rPr>
              <a:t>18-21</a:t>
            </a:r>
            <a:r>
              <a:rPr lang="en-US" altLang="zh-TW" sz="1100" b="1"/>
              <a:t>﹚</a:t>
            </a:r>
            <a:r>
              <a:rPr lang="zh-TW" altLang="en-US" sz="1100" b="1"/>
              <a:t>。</a:t>
            </a:r>
            <a:r>
              <a:rPr lang="en-US" altLang="zh-TW" sz="1100"/>
              <a:t/>
            </a:r>
            <a:br>
              <a:rPr lang="en-US" altLang="zh-TW" sz="1100"/>
            </a:br>
            <a:r>
              <a:rPr lang="en-US" altLang="zh-TW" sz="1100"/>
              <a:t/>
            </a:r>
            <a:br>
              <a:rPr lang="en-US" altLang="zh-TW" sz="1100"/>
            </a:br>
            <a:r>
              <a:rPr lang="zh-TW" altLang="en-US" sz="1100" b="1"/>
              <a:t>人類獲得新的生命，不是靠人的努力，人的功勞，而是特權，是天主的介入。「 因為你們得救是由於恩寵，藉著信德，所以得救並不是出於你們自己，而是天主的恩惠。不是出於功行，免得有人自誇。 原來我們是他的化工，是在基督耶穌內受造的，為行天主所預備的各種善工，叫我們在這些善工中度日。」</a:t>
            </a:r>
            <a:r>
              <a:rPr lang="en-US" altLang="zh-TW" sz="1100" b="1"/>
              <a:t>﹙ </a:t>
            </a:r>
            <a:r>
              <a:rPr lang="zh-TW" altLang="en-US" sz="1100" b="1">
                <a:hlinkClick r:id="rId2"/>
              </a:rPr>
              <a:t>弗</a:t>
            </a:r>
            <a:r>
              <a:rPr lang="en-US" altLang="zh-TW" sz="1100" b="1">
                <a:hlinkClick r:id="rId2"/>
              </a:rPr>
              <a:t>2</a:t>
            </a:r>
            <a:r>
              <a:rPr lang="zh-TW" altLang="en-US" sz="1100" b="1">
                <a:hlinkClick r:id="rId2"/>
              </a:rPr>
              <a:t>：</a:t>
            </a:r>
            <a:r>
              <a:rPr lang="en-US" altLang="zh-TW" sz="1100" b="1">
                <a:hlinkClick r:id="rId2"/>
              </a:rPr>
              <a:t>8-10</a:t>
            </a:r>
            <a:r>
              <a:rPr lang="en-US" altLang="zh-TW" sz="1100" b="1"/>
              <a:t>﹚ </a:t>
            </a:r>
            <a:r>
              <a:rPr lang="zh-TW" altLang="en-US" sz="1100" b="1"/>
              <a:t>關於這新的創造，聖經以非常謹慎的態度處理，以避免誤解。聖保祿宗徒提出，不是因人類的失敗，使天主作出了補救， 而是天主要滿全自己的計劃</a:t>
            </a:r>
            <a:r>
              <a:rPr lang="en-US" altLang="zh-TW" sz="1100" b="1"/>
              <a:t>﹙</a:t>
            </a:r>
            <a:r>
              <a:rPr lang="zh-TW" altLang="en-US" sz="1100" b="1"/>
              <a:t>參閱 </a:t>
            </a:r>
            <a:r>
              <a:rPr lang="zh-TW" altLang="en-US" sz="1100" b="1">
                <a:hlinkClick r:id="rId5"/>
              </a:rPr>
              <a:t>弗</a:t>
            </a:r>
            <a:r>
              <a:rPr lang="en-US" altLang="zh-TW" sz="1100" b="1">
                <a:hlinkClick r:id="rId5"/>
              </a:rPr>
              <a:t>1</a:t>
            </a:r>
            <a:r>
              <a:rPr lang="zh-TW" altLang="en-US" sz="1100" b="1">
                <a:hlinkClick r:id="rId5"/>
              </a:rPr>
              <a:t>：</a:t>
            </a:r>
            <a:r>
              <a:rPr lang="en-US" altLang="zh-TW" sz="1100" b="1">
                <a:hlinkClick r:id="rId5"/>
              </a:rPr>
              <a:t>4-14</a:t>
            </a:r>
            <a:r>
              <a:rPr lang="en-US" altLang="zh-TW" sz="1100" b="1"/>
              <a:t>﹚</a:t>
            </a:r>
            <a:r>
              <a:rPr lang="zh-TW" altLang="en-US" sz="1100" b="1"/>
              <a:t>。</a:t>
            </a:r>
            <a:r>
              <a:rPr lang="en-US" altLang="zh-TW" sz="1100"/>
              <a:t/>
            </a:r>
            <a:br>
              <a:rPr lang="en-US" altLang="zh-TW" sz="1100"/>
            </a:br>
            <a:r>
              <a:rPr lang="en-US" altLang="zh-TW" sz="1100"/>
              <a:t/>
            </a:r>
            <a:br>
              <a:rPr lang="en-US" altLang="zh-TW" sz="1100"/>
            </a:br>
            <a:r>
              <a:rPr lang="zh-TW" altLang="en-US" sz="1100" b="1"/>
              <a:t>天主的計劃是要「使一切協助那些愛他的人， 就是那些按他的旨意蒙召的人，獲得益處。」</a:t>
            </a:r>
            <a:r>
              <a:rPr lang="en-US" altLang="zh-TW" sz="1100" b="1"/>
              <a:t>﹙ </a:t>
            </a:r>
            <a:r>
              <a:rPr lang="zh-TW" altLang="en-US" sz="1100" b="1">
                <a:hlinkClick r:id="rId4"/>
              </a:rPr>
              <a:t>羅</a:t>
            </a:r>
            <a:r>
              <a:rPr lang="en-US" altLang="zh-TW" sz="1100" b="1">
                <a:hlinkClick r:id="rId4"/>
              </a:rPr>
              <a:t>8</a:t>
            </a:r>
            <a:r>
              <a:rPr lang="zh-TW" altLang="en-US" sz="1100" b="1">
                <a:hlinkClick r:id="rId4"/>
              </a:rPr>
              <a:t>：</a:t>
            </a:r>
            <a:r>
              <a:rPr lang="en-US" altLang="zh-TW" sz="1100" b="1">
                <a:hlinkClick r:id="rId4"/>
              </a:rPr>
              <a:t>28</a:t>
            </a:r>
            <a:r>
              <a:rPr lang="en-US" altLang="zh-TW" sz="1100" b="1"/>
              <a:t>﹚</a:t>
            </a:r>
            <a:r>
              <a:rPr lang="zh-TW" altLang="en-US" sz="1100" b="1"/>
              <a:t>「因為他所預選的人，也預定他們與自己的兒子的肖像相同， 好使他在眾多弟兄中作長子。天主不但召叫了他所預定的人，而且也使他所召叫的人成義，並使成義的人，分享他的光榮。」</a:t>
            </a:r>
            <a:r>
              <a:rPr lang="en-US" altLang="zh-TW" sz="1100" b="1"/>
              <a:t>﹙ </a:t>
            </a:r>
            <a:r>
              <a:rPr lang="zh-TW" altLang="en-US" sz="1100" b="1">
                <a:hlinkClick r:id="rId4"/>
              </a:rPr>
              <a:t>羅</a:t>
            </a:r>
            <a:r>
              <a:rPr lang="en-US" altLang="zh-TW" sz="1100" b="1">
                <a:hlinkClick r:id="rId4"/>
              </a:rPr>
              <a:t>8</a:t>
            </a:r>
            <a:r>
              <a:rPr lang="zh-TW" altLang="en-US" sz="1100" b="1">
                <a:hlinkClick r:id="rId4"/>
              </a:rPr>
              <a:t>：</a:t>
            </a:r>
            <a:r>
              <a:rPr lang="en-US" altLang="zh-TW" sz="1100" b="1">
                <a:hlinkClick r:id="rId4"/>
              </a:rPr>
              <a:t>29-30</a:t>
            </a:r>
            <a:r>
              <a:rPr lang="en-US" altLang="zh-TW" sz="1100" b="1"/>
              <a:t>﹚</a:t>
            </a:r>
            <a:r>
              <a:rPr lang="zh-TW" altLang="en-US" sz="1100" b="1"/>
              <a:t>在創世之初，天主已使世人「稍微遜於天神，以尊貴光榮作他冠冕」</a:t>
            </a:r>
            <a:r>
              <a:rPr lang="en-US" altLang="zh-TW" sz="1100" b="1"/>
              <a:t>﹙ </a:t>
            </a:r>
            <a:r>
              <a:rPr lang="zh-TW" altLang="en-US" sz="1100" b="1">
                <a:hlinkClick r:id="rId6"/>
              </a:rPr>
              <a:t>詠</a:t>
            </a:r>
            <a:r>
              <a:rPr lang="en-US" altLang="zh-TW" sz="1100" b="1">
                <a:hlinkClick r:id="rId6"/>
              </a:rPr>
              <a:t>8</a:t>
            </a:r>
            <a:r>
              <a:rPr lang="zh-TW" altLang="en-US" sz="1100" b="1">
                <a:hlinkClick r:id="rId6"/>
              </a:rPr>
              <a:t>：</a:t>
            </a:r>
            <a:r>
              <a:rPr lang="en-US" altLang="zh-TW" sz="1100" b="1">
                <a:hlinkClick r:id="rId6"/>
              </a:rPr>
              <a:t>6</a:t>
            </a:r>
            <a:r>
              <a:rPr lang="en-US" altLang="zh-TW" sz="1100" b="1"/>
              <a:t>﹚</a:t>
            </a:r>
            <a:r>
              <a:rPr lang="zh-TW" altLang="en-US" sz="1100" b="1"/>
              <a:t>。實在， 在基督身上便可看到這最完美的傑作。</a:t>
            </a:r>
            <a:endParaRPr lang="en-US" sz="110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96AB799B-184A-074C-BB28-23E15BF609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62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459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B1A5086-BF2E-AD4C-8E8A-46B8A0E05330}"/>
              </a:ext>
            </a:extLst>
          </p:cNvPr>
          <p:cNvSpPr/>
          <p:nvPr/>
        </p:nvSpPr>
        <p:spPr>
          <a:xfrm>
            <a:off x="10201276" y="5826038"/>
            <a:ext cx="1793294" cy="920291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下一頁</a:t>
            </a:r>
          </a:p>
        </p:txBody>
      </p:sp>
      <p:sp>
        <p:nvSpPr>
          <p:cNvPr id="6" name="Oval 5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1697DFE8-A87C-D547-933E-19CB1A99E947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主頁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Oval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EC558D25-87F2-5641-978F-A076ACC3C738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上一頁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8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FA9B6C6-A247-48A8-9A1C-1E36FA945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58B2387-4105-E146-A6D5-AB7760638A05}"/>
              </a:ext>
            </a:extLst>
          </p:cNvPr>
          <p:cNvSpPr txBox="1"/>
          <p:nvPr/>
        </p:nvSpPr>
        <p:spPr>
          <a:xfrm>
            <a:off x="1301261" y="590062"/>
            <a:ext cx="5409655" cy="2838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5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愛的勝利</a:t>
            </a:r>
            <a:endParaRPr lang="en-US" sz="5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Graphic 13">
            <a:extLst>
              <a:ext uri="{FF2B5EF4-FFF2-40B4-BE49-F238E27FC236}">
                <a16:creationId xmlns:a16="http://schemas.microsoft.com/office/drawing/2014/main" xmlns="" id="{C5CB530E-515E-412C-9DF1-5F8FFBD6F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xmlns="" id="{712D4376-A578-4FF1-94FC-245E7A6A48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xmlns="" id="{AEA7509D-F04F-40CB-A0B3-EEF16499CC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6020367-4FD5-4596-8E10-C5F095CD8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F5FB4CD0-E8BE-2449-92A8-62EBA4F521F2}"/>
              </a:ext>
            </a:extLst>
          </p:cNvPr>
          <p:cNvSpPr/>
          <p:nvPr/>
        </p:nvSpPr>
        <p:spPr>
          <a:xfrm>
            <a:off x="10201276" y="5826038"/>
            <a:ext cx="1793294" cy="920291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下一頁</a:t>
            </a:r>
          </a:p>
        </p:txBody>
      </p:sp>
      <p:sp>
        <p:nvSpPr>
          <p:cNvPr id="12" name="Oval 11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99DF8D15-8312-4F4D-8EE2-DE4C8A344FFB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主頁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09F34AB4-237C-A34B-8CDB-5F4AA2386B27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上一頁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7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D874ED2-AF3D-824C-89D9-0A724E1766FC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1100" b="1"/>
              <a:t>救恩史披露天主的勝利實在是愛的勝利，因為天主的本質就是愛，沒有任何「 崇高或深遠的勢力，或其他任何受造之物，都不能使我們與天主的愛相隔絕，即是與我們的主基督耶穌之內的愛相隔絕。」</a:t>
            </a:r>
            <a:r>
              <a:rPr lang="en-US" altLang="zh-TW" sz="1100" b="1"/>
              <a:t>﹙ </a:t>
            </a:r>
            <a:r>
              <a:rPr lang="zh-TW" altLang="en-US" sz="1100" b="1">
                <a:hlinkClick r:id="rId2"/>
              </a:rPr>
              <a:t>羅</a:t>
            </a:r>
            <a:r>
              <a:rPr lang="en-US" altLang="zh-TW" sz="1100" b="1">
                <a:hlinkClick r:id="rId2"/>
              </a:rPr>
              <a:t>8</a:t>
            </a:r>
            <a:r>
              <a:rPr lang="zh-TW" altLang="en-US" sz="1100" b="1">
                <a:hlinkClick r:id="rId2"/>
              </a:rPr>
              <a:t>：</a:t>
            </a:r>
            <a:r>
              <a:rPr lang="en-US" altLang="zh-TW" sz="1100" b="1">
                <a:hlinkClick r:id="rId2"/>
              </a:rPr>
              <a:t>39</a:t>
            </a:r>
            <a:r>
              <a:rPr lang="en-US" altLang="zh-TW" sz="1100" b="1"/>
              <a:t>﹚</a:t>
            </a:r>
            <a:r>
              <a:rPr lang="zh-TW" altLang="en-US" sz="1100" b="1"/>
              <a:t>天主與人類所訂立的最新盟約是沒有任何東西可將之毀滅的。事實上，人類是由罪人所組成的， 以人類本身的能力根本上無法把自己從罪惡中救拔出來。因著天主對人類的愛，「眾人都因天主白白施給的恩寵， 在耶穌基督內蒙救贖，成為義人。」</a:t>
            </a:r>
            <a:r>
              <a:rPr lang="en-US" altLang="zh-TW" sz="1100" b="1"/>
              <a:t>﹙ </a:t>
            </a:r>
            <a:r>
              <a:rPr lang="zh-TW" altLang="en-US" sz="1100" b="1">
                <a:hlinkClick r:id="rId3"/>
              </a:rPr>
              <a:t>羅</a:t>
            </a:r>
            <a:r>
              <a:rPr lang="en-US" altLang="zh-TW" sz="1100" b="1">
                <a:hlinkClick r:id="rId3"/>
              </a:rPr>
              <a:t>3</a:t>
            </a:r>
            <a:r>
              <a:rPr lang="zh-TW" altLang="en-US" sz="1100" b="1">
                <a:hlinkClick r:id="rId3"/>
              </a:rPr>
              <a:t>：</a:t>
            </a:r>
            <a:r>
              <a:rPr lang="en-US" altLang="zh-TW" sz="1100" b="1">
                <a:hlinkClick r:id="rId3"/>
              </a:rPr>
              <a:t>24</a:t>
            </a:r>
            <a:r>
              <a:rPr lang="en-US" altLang="zh-TW" sz="1100" b="1"/>
              <a:t>﹚</a:t>
            </a:r>
            <a:r>
              <a:rPr lang="zh-TW" altLang="en-US" sz="1100" b="1"/>
              <a:t>「但是，基督在我們還是罪人的時候，就為我們死了， 這證明了天主怎樣愛我們。」</a:t>
            </a:r>
            <a:r>
              <a:rPr lang="en-US" altLang="zh-TW" sz="1100" b="1"/>
              <a:t>﹙ </a:t>
            </a:r>
            <a:r>
              <a:rPr lang="zh-TW" altLang="en-US" sz="1100" b="1">
                <a:hlinkClick r:id="rId4"/>
              </a:rPr>
              <a:t>羅</a:t>
            </a:r>
            <a:r>
              <a:rPr lang="en-US" altLang="zh-TW" sz="1100" b="1">
                <a:hlinkClick r:id="rId4"/>
              </a:rPr>
              <a:t>5</a:t>
            </a:r>
            <a:r>
              <a:rPr lang="zh-TW" altLang="en-US" sz="1100" b="1">
                <a:hlinkClick r:id="rId4"/>
              </a:rPr>
              <a:t>：</a:t>
            </a:r>
            <a:r>
              <a:rPr lang="en-US" altLang="zh-TW" sz="1100" b="1">
                <a:hlinkClick r:id="rId4"/>
              </a:rPr>
              <a:t>8</a:t>
            </a:r>
            <a:r>
              <a:rPr lang="en-US" altLang="zh-TW" sz="1100" b="1"/>
              <a:t>﹚</a:t>
            </a:r>
            <a:r>
              <a:rPr lang="en-US" altLang="zh-TW" sz="1100"/>
              <a:t/>
            </a:r>
            <a:br>
              <a:rPr lang="en-US" altLang="zh-TW" sz="1100"/>
            </a:br>
            <a:r>
              <a:rPr lang="en-US" altLang="zh-TW" sz="1100"/>
              <a:t/>
            </a:r>
            <a:br>
              <a:rPr lang="en-US" altLang="zh-TW" sz="1100"/>
            </a:br>
            <a:r>
              <a:rPr lang="zh-TW" altLang="en-US" sz="1100" b="1"/>
              <a:t>基督因愛而獻出自己的生命。因他的死亡，聖神充滿每一信徒， 使他們能按天主的旨意去結果實。「聖神的果實卻是：仁愛、喜樂、平安、忍耐、良善、溫和、忠信、柔和、節制。」</a:t>
            </a:r>
            <a:r>
              <a:rPr lang="en-US" altLang="zh-TW" sz="1100" b="1"/>
              <a:t>﹙ </a:t>
            </a:r>
            <a:r>
              <a:rPr lang="zh-TW" altLang="en-US" sz="1100" b="1">
                <a:hlinkClick r:id="rId5"/>
              </a:rPr>
              <a:t>迦</a:t>
            </a:r>
            <a:r>
              <a:rPr lang="en-US" altLang="zh-TW" sz="1100" b="1">
                <a:hlinkClick r:id="rId5"/>
              </a:rPr>
              <a:t>5</a:t>
            </a:r>
            <a:r>
              <a:rPr lang="zh-TW" altLang="en-US" sz="1100" b="1">
                <a:hlinkClick r:id="rId5"/>
              </a:rPr>
              <a:t>：</a:t>
            </a:r>
            <a:r>
              <a:rPr lang="en-US" altLang="zh-TW" sz="1100" b="1">
                <a:hlinkClick r:id="rId5"/>
              </a:rPr>
              <a:t>22-23</a:t>
            </a:r>
            <a:r>
              <a:rPr lang="en-US" altLang="zh-TW" sz="1100" b="1"/>
              <a:t>﹚</a:t>
            </a:r>
            <a:r>
              <a:rPr lang="zh-TW" altLang="en-US" sz="1100" b="1"/>
              <a:t>天主的這偉大恩典是為普世萬民的。「凡在各民族中，敬畏他而又履行正義的人，都是他所中悅的。」</a:t>
            </a:r>
            <a:r>
              <a:rPr lang="en-US" altLang="zh-TW" sz="1100" b="1"/>
              <a:t>﹙ </a:t>
            </a:r>
            <a:r>
              <a:rPr lang="zh-TW" altLang="en-US" sz="1100" b="1">
                <a:hlinkClick r:id="rId6"/>
              </a:rPr>
              <a:t>宗</a:t>
            </a:r>
            <a:r>
              <a:rPr lang="en-US" altLang="zh-TW" sz="1100" b="1">
                <a:hlinkClick r:id="rId6"/>
              </a:rPr>
              <a:t>10</a:t>
            </a:r>
            <a:r>
              <a:rPr lang="zh-TW" altLang="en-US" sz="1100" b="1">
                <a:hlinkClick r:id="rId6"/>
              </a:rPr>
              <a:t>：</a:t>
            </a:r>
            <a:r>
              <a:rPr lang="en-US" altLang="zh-TW" sz="1100" b="1">
                <a:hlinkClick r:id="rId6"/>
              </a:rPr>
              <a:t>35</a:t>
            </a:r>
            <a:r>
              <a:rPr lang="en-US" altLang="zh-TW" sz="1100" b="1"/>
              <a:t>﹚</a:t>
            </a:r>
            <a:r>
              <a:rPr lang="zh-TW" altLang="en-US" sz="1100" b="1"/>
              <a:t>救恩的普世幅度是聖保祿的重要思想。他的這一思想一方面反對那些自以為神聖的受割損者，</a:t>
            </a:r>
            <a:r>
              <a:rPr lang="en-US" altLang="zh-TW" sz="1100"/>
              <a:t/>
            </a:r>
            <a:br>
              <a:rPr lang="en-US" altLang="zh-TW" sz="1100"/>
            </a:br>
            <a:r>
              <a:rPr lang="en-US" altLang="zh-TW" sz="1100"/>
              <a:t/>
            </a:r>
            <a:br>
              <a:rPr lang="en-US" altLang="zh-TW" sz="1100"/>
            </a:br>
            <a:r>
              <a:rPr lang="zh-TW" altLang="en-US" sz="1100" b="1"/>
              <a:t>另一方面則強調救恩是天主的白白恩賜，信德是人人都可領受的，不是藉任何儀式，而是生命之門，恩寵之門的開啟。「 我們既因信德成義，便是藉我們的主耶穌基督，與天主和好了。藉著耶穌我們得因信德進入了現今所站立的這恩寵中， 並因希望分享天主的光榮而歡躍。」</a:t>
            </a:r>
            <a:r>
              <a:rPr lang="en-US" altLang="zh-TW" sz="1100" b="1"/>
              <a:t>﹙ </a:t>
            </a:r>
            <a:r>
              <a:rPr lang="zh-TW" altLang="en-US" sz="1100" b="1">
                <a:hlinkClick r:id="rId4"/>
              </a:rPr>
              <a:t>羅</a:t>
            </a:r>
            <a:r>
              <a:rPr lang="en-US" altLang="zh-TW" sz="1100" b="1">
                <a:hlinkClick r:id="rId4"/>
              </a:rPr>
              <a:t>5</a:t>
            </a:r>
            <a:r>
              <a:rPr lang="zh-TW" altLang="en-US" sz="1100" b="1">
                <a:hlinkClick r:id="rId4"/>
              </a:rPr>
              <a:t>：</a:t>
            </a:r>
            <a:r>
              <a:rPr lang="en-US" altLang="zh-TW" sz="1100" b="1">
                <a:hlinkClick r:id="rId4"/>
              </a:rPr>
              <a:t>1-2</a:t>
            </a:r>
            <a:r>
              <a:rPr lang="en-US" altLang="zh-TW" sz="1100" b="1"/>
              <a:t>﹚</a:t>
            </a:r>
            <a:r>
              <a:rPr lang="zh-TW" altLang="en-US" sz="1100" b="1"/>
              <a:t>這信德是積極且具創意的。「因為在基督耶穌內， 割損或不割損都算不得什麼，唯有以愛德行事的信德，纔算什麼。」</a:t>
            </a:r>
            <a:r>
              <a:rPr lang="en-US" altLang="zh-TW" sz="1100" b="1"/>
              <a:t>﹙ </a:t>
            </a:r>
            <a:r>
              <a:rPr lang="zh-TW" altLang="en-US" sz="1100" b="1">
                <a:hlinkClick r:id="rId5"/>
              </a:rPr>
              <a:t>迦</a:t>
            </a:r>
            <a:r>
              <a:rPr lang="en-US" altLang="zh-TW" sz="1100" b="1">
                <a:hlinkClick r:id="rId5"/>
              </a:rPr>
              <a:t>5</a:t>
            </a:r>
            <a:r>
              <a:rPr lang="zh-TW" altLang="en-US" sz="1100" b="1">
                <a:hlinkClick r:id="rId5"/>
              </a:rPr>
              <a:t>：</a:t>
            </a:r>
            <a:r>
              <a:rPr lang="en-US" altLang="zh-TW" sz="1100" b="1">
                <a:hlinkClick r:id="rId5"/>
              </a:rPr>
              <a:t>6</a:t>
            </a:r>
            <a:r>
              <a:rPr lang="en-US" altLang="zh-TW" sz="1100" b="1"/>
              <a:t>﹚</a:t>
            </a:r>
            <a:r>
              <a:rPr lang="en-US" altLang="zh-TW" sz="1100"/>
              <a:t/>
            </a:r>
            <a:br>
              <a:rPr lang="en-US" altLang="zh-TW" sz="1100"/>
            </a:br>
            <a:r>
              <a:rPr lang="en-US" altLang="zh-TW" sz="1100"/>
              <a:t/>
            </a:r>
            <a:br>
              <a:rPr lang="en-US" altLang="zh-TW" sz="1100"/>
            </a:br>
            <a:r>
              <a:rPr lang="zh-TW" altLang="en-US" sz="1100" b="1"/>
              <a:t>聖保祿從不忘記提醒信徒要按天主的恩寵而生活，行為要配合天主的恩寵。聖保祿強調先是天主的恩寵和寬恕， 其後才是人的行動。「不但如此，我們現今既藉著我們的主耶穌基督獲得了和好，也必藉著他而歡躍於天主。」</a:t>
            </a:r>
            <a:r>
              <a:rPr lang="en-US" altLang="zh-TW" sz="1100" b="1"/>
              <a:t>﹙ </a:t>
            </a:r>
            <a:r>
              <a:rPr lang="zh-TW" altLang="en-US" sz="1100" b="1">
                <a:hlinkClick r:id="rId4"/>
              </a:rPr>
              <a:t>羅</a:t>
            </a:r>
            <a:r>
              <a:rPr lang="en-US" altLang="zh-TW" sz="1100" b="1">
                <a:hlinkClick r:id="rId4"/>
              </a:rPr>
              <a:t>5</a:t>
            </a:r>
            <a:r>
              <a:rPr lang="zh-TW" altLang="en-US" sz="1100" b="1">
                <a:hlinkClick r:id="rId4"/>
              </a:rPr>
              <a:t>：</a:t>
            </a:r>
            <a:r>
              <a:rPr lang="en-US" altLang="zh-TW" sz="1100" b="1">
                <a:hlinkClick r:id="rId4"/>
              </a:rPr>
              <a:t>11</a:t>
            </a:r>
            <a:r>
              <a:rPr lang="en-US" altLang="zh-TW" sz="1100" b="1"/>
              <a:t>﹚ </a:t>
            </a:r>
            <a:r>
              <a:rPr lang="zh-TW" altLang="en-US" sz="1100" b="1"/>
              <a:t>福傳工作的首要任務就是分施天主的恩寵。「這一切都是出於天主，他曾藉基督使我們與他自己和好， 並將這和好的職務賜給了我們</a:t>
            </a:r>
            <a:r>
              <a:rPr lang="en-US" altLang="zh-TW" sz="1100" b="1"/>
              <a:t>……</a:t>
            </a:r>
            <a:r>
              <a:rPr lang="zh-TW" altLang="en-US" sz="1100" b="1"/>
              <a:t>所以我們是代基督作大使了，好像是天主藉著我們來勸勉世人。我們如今代基督請求你們： 與天主和好罷！」</a:t>
            </a:r>
            <a:r>
              <a:rPr lang="en-US" altLang="zh-TW" sz="1100" b="1"/>
              <a:t>﹙ </a:t>
            </a:r>
            <a:r>
              <a:rPr lang="zh-TW" altLang="en-US" sz="1100" b="1">
                <a:hlinkClick r:id="rId7"/>
              </a:rPr>
              <a:t>格後</a:t>
            </a:r>
            <a:r>
              <a:rPr lang="en-US" altLang="zh-TW" sz="1100" b="1">
                <a:hlinkClick r:id="rId7"/>
              </a:rPr>
              <a:t>5</a:t>
            </a:r>
            <a:r>
              <a:rPr lang="zh-TW" altLang="en-US" sz="1100" b="1">
                <a:hlinkClick r:id="rId7"/>
              </a:rPr>
              <a:t>：</a:t>
            </a:r>
            <a:r>
              <a:rPr lang="en-US" altLang="zh-TW" sz="1100" b="1">
                <a:hlinkClick r:id="rId7"/>
              </a:rPr>
              <a:t>18-20</a:t>
            </a:r>
            <a:r>
              <a:rPr lang="en-US" altLang="zh-TW" sz="1100" b="1"/>
              <a:t>﹚</a:t>
            </a:r>
            <a:endParaRPr lang="en-US" sz="110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7840744B-E4EA-B048-83F1-9F6E05DE69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6" r="32266" b="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1E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F2CDE65-6621-3343-91CA-C9695B3903BD}"/>
              </a:ext>
            </a:extLst>
          </p:cNvPr>
          <p:cNvSpPr/>
          <p:nvPr/>
        </p:nvSpPr>
        <p:spPr>
          <a:xfrm>
            <a:off x="10201276" y="5826038"/>
            <a:ext cx="1793294" cy="920291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下一頁</a:t>
            </a:r>
          </a:p>
        </p:txBody>
      </p:sp>
      <p:sp>
        <p:nvSpPr>
          <p:cNvPr id="6" name="Oval 5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1AB0246D-2CC4-6A4F-8DD8-837525686BDE}"/>
              </a:ext>
            </a:extLst>
          </p:cNvPr>
          <p:cNvSpPr/>
          <p:nvPr/>
        </p:nvSpPr>
        <p:spPr>
          <a:xfrm>
            <a:off x="5173411" y="6054436"/>
            <a:ext cx="1573754" cy="67808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主頁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Oval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D8CD6E24-DA57-5242-A0A3-E76C7CFE878C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上一頁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76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0" name="Rectangle 70">
            <a:extLst>
              <a:ext uri="{FF2B5EF4-FFF2-40B4-BE49-F238E27FC236}">
                <a16:creationId xmlns:a16="http://schemas.microsoft.com/office/drawing/2014/main" xmlns="" id="{6897DEB4-4A88-4293-A935-9B25506C15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1" name="Freeform: Shape 72">
            <a:extLst>
              <a:ext uri="{FF2B5EF4-FFF2-40B4-BE49-F238E27FC236}">
                <a16:creationId xmlns:a16="http://schemas.microsoft.com/office/drawing/2014/main" xmlns="" id="{FBE42BC3-6707-4CBF-9386-048B994A4F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3886" y="0"/>
            <a:ext cx="7538114" cy="6858000"/>
          </a:xfrm>
          <a:custGeom>
            <a:avLst/>
            <a:gdLst>
              <a:gd name="connsiteX0" fmla="*/ 366246 w 7538114"/>
              <a:gd name="connsiteY0" fmla="*/ 0 h 6858000"/>
              <a:gd name="connsiteX1" fmla="*/ 2830292 w 7538114"/>
              <a:gd name="connsiteY1" fmla="*/ 0 h 6858000"/>
              <a:gd name="connsiteX2" fmla="*/ 3903260 w 7538114"/>
              <a:gd name="connsiteY2" fmla="*/ 0 h 6858000"/>
              <a:gd name="connsiteX3" fmla="*/ 4597266 w 7538114"/>
              <a:gd name="connsiteY3" fmla="*/ 0 h 6858000"/>
              <a:gd name="connsiteX4" fmla="*/ 7192370 w 7538114"/>
              <a:gd name="connsiteY4" fmla="*/ 0 h 6858000"/>
              <a:gd name="connsiteX5" fmla="*/ 7538114 w 7538114"/>
              <a:gd name="connsiteY5" fmla="*/ 0 h 6858000"/>
              <a:gd name="connsiteX6" fmla="*/ 7538114 w 7538114"/>
              <a:gd name="connsiteY6" fmla="*/ 6858000 h 6858000"/>
              <a:gd name="connsiteX7" fmla="*/ 7192370 w 7538114"/>
              <a:gd name="connsiteY7" fmla="*/ 6858000 h 6858000"/>
              <a:gd name="connsiteX8" fmla="*/ 4597266 w 7538114"/>
              <a:gd name="connsiteY8" fmla="*/ 6858000 h 6858000"/>
              <a:gd name="connsiteX9" fmla="*/ 3903260 w 7538114"/>
              <a:gd name="connsiteY9" fmla="*/ 6858000 h 6858000"/>
              <a:gd name="connsiteX10" fmla="*/ 2830292 w 7538114"/>
              <a:gd name="connsiteY10" fmla="*/ 6858000 h 6858000"/>
              <a:gd name="connsiteX11" fmla="*/ 170314 w 7538114"/>
              <a:gd name="connsiteY11" fmla="*/ 6858000 h 6858000"/>
              <a:gd name="connsiteX12" fmla="*/ 170341 w 7538114"/>
              <a:gd name="connsiteY12" fmla="*/ 6857759 h 6858000"/>
              <a:gd name="connsiteX13" fmla="*/ 173485 w 7538114"/>
              <a:gd name="connsiteY13" fmla="*/ 6852129 h 6858000"/>
              <a:gd name="connsiteX14" fmla="*/ 167544 w 7538114"/>
              <a:gd name="connsiteY14" fmla="*/ 6830335 h 6858000"/>
              <a:gd name="connsiteX15" fmla="*/ 163472 w 7538114"/>
              <a:gd name="connsiteY15" fmla="*/ 6796707 h 6858000"/>
              <a:gd name="connsiteX16" fmla="*/ 160535 w 7538114"/>
              <a:gd name="connsiteY16" fmla="*/ 6780725 h 6858000"/>
              <a:gd name="connsiteX17" fmla="*/ 162318 w 7538114"/>
              <a:gd name="connsiteY17" fmla="*/ 6767829 h 6858000"/>
              <a:gd name="connsiteX18" fmla="*/ 162771 w 7538114"/>
              <a:gd name="connsiteY18" fmla="*/ 6694444 h 6858000"/>
              <a:gd name="connsiteX19" fmla="*/ 165604 w 7538114"/>
              <a:gd name="connsiteY19" fmla="*/ 6677569 h 6858000"/>
              <a:gd name="connsiteX20" fmla="*/ 171255 w 7538114"/>
              <a:gd name="connsiteY20" fmla="*/ 6669571 h 6858000"/>
              <a:gd name="connsiteX21" fmla="*/ 169240 w 7538114"/>
              <a:gd name="connsiteY21" fmla="*/ 6663304 h 6858000"/>
              <a:gd name="connsiteX22" fmla="*/ 169039 w 7538114"/>
              <a:gd name="connsiteY22" fmla="*/ 6618916 h 6858000"/>
              <a:gd name="connsiteX23" fmla="*/ 168392 w 7538114"/>
              <a:gd name="connsiteY23" fmla="*/ 6589960 h 6858000"/>
              <a:gd name="connsiteX24" fmla="*/ 160636 w 7538114"/>
              <a:gd name="connsiteY24" fmla="*/ 6588200 h 6858000"/>
              <a:gd name="connsiteX25" fmla="*/ 157872 w 7538114"/>
              <a:gd name="connsiteY25" fmla="*/ 6562416 h 6858000"/>
              <a:gd name="connsiteX26" fmla="*/ 162851 w 7538114"/>
              <a:gd name="connsiteY26" fmla="*/ 6534939 h 6858000"/>
              <a:gd name="connsiteX27" fmla="*/ 162153 w 7538114"/>
              <a:gd name="connsiteY27" fmla="*/ 6502552 h 6858000"/>
              <a:gd name="connsiteX28" fmla="*/ 161821 w 7538114"/>
              <a:gd name="connsiteY28" fmla="*/ 6483172 h 6858000"/>
              <a:gd name="connsiteX29" fmla="*/ 154586 w 7538114"/>
              <a:gd name="connsiteY29" fmla="*/ 6432309 h 6858000"/>
              <a:gd name="connsiteX30" fmla="*/ 127078 w 7538114"/>
              <a:gd name="connsiteY30" fmla="*/ 6349783 h 6858000"/>
              <a:gd name="connsiteX31" fmla="*/ 123181 w 7538114"/>
              <a:gd name="connsiteY31" fmla="*/ 6323872 h 6858000"/>
              <a:gd name="connsiteX32" fmla="*/ 124767 w 7538114"/>
              <a:gd name="connsiteY32" fmla="*/ 6319343 h 6858000"/>
              <a:gd name="connsiteX33" fmla="*/ 108246 w 7538114"/>
              <a:gd name="connsiteY33" fmla="*/ 6190348 h 6858000"/>
              <a:gd name="connsiteX34" fmla="*/ 107279 w 7538114"/>
              <a:gd name="connsiteY34" fmla="*/ 6167269 h 6858000"/>
              <a:gd name="connsiteX35" fmla="*/ 107883 w 7538114"/>
              <a:gd name="connsiteY35" fmla="*/ 6149986 h 6858000"/>
              <a:gd name="connsiteX36" fmla="*/ 102380 w 7538114"/>
              <a:gd name="connsiteY36" fmla="*/ 6108622 h 6858000"/>
              <a:gd name="connsiteX37" fmla="*/ 90314 w 7538114"/>
              <a:gd name="connsiteY37" fmla="*/ 6041155 h 6858000"/>
              <a:gd name="connsiteX38" fmla="*/ 88409 w 7538114"/>
              <a:gd name="connsiteY38" fmla="*/ 6026587 h 6858000"/>
              <a:gd name="connsiteX39" fmla="*/ 89403 w 7538114"/>
              <a:gd name="connsiteY39" fmla="*/ 6013265 h 6858000"/>
              <a:gd name="connsiteX40" fmla="*/ 91927 w 7538114"/>
              <a:gd name="connsiteY40" fmla="*/ 6009478 h 6858000"/>
              <a:gd name="connsiteX41" fmla="*/ 91302 w 7538114"/>
              <a:gd name="connsiteY41" fmla="*/ 6001336 h 6858000"/>
              <a:gd name="connsiteX42" fmla="*/ 91687 w 7538114"/>
              <a:gd name="connsiteY42" fmla="*/ 5999003 h 6858000"/>
              <a:gd name="connsiteX43" fmla="*/ 93336 w 7538114"/>
              <a:gd name="connsiteY43" fmla="*/ 5985795 h 6858000"/>
              <a:gd name="connsiteX44" fmla="*/ 83190 w 7538114"/>
              <a:gd name="connsiteY44" fmla="*/ 5961758 h 6858000"/>
              <a:gd name="connsiteX45" fmla="*/ 81952 w 7538114"/>
              <a:gd name="connsiteY45" fmla="*/ 5928761 h 6858000"/>
              <a:gd name="connsiteX46" fmla="*/ 67420 w 7538114"/>
              <a:gd name="connsiteY46" fmla="*/ 5787247 h 6858000"/>
              <a:gd name="connsiteX47" fmla="*/ 50760 w 7538114"/>
              <a:gd name="connsiteY47" fmla="*/ 5710700 h 6858000"/>
              <a:gd name="connsiteX48" fmla="*/ 42956 w 7538114"/>
              <a:gd name="connsiteY48" fmla="*/ 5641754 h 6858000"/>
              <a:gd name="connsiteX49" fmla="*/ 29695 w 7538114"/>
              <a:gd name="connsiteY49" fmla="*/ 5602326 h 6858000"/>
              <a:gd name="connsiteX50" fmla="*/ 18841 w 7538114"/>
              <a:gd name="connsiteY50" fmla="*/ 5570885 h 6858000"/>
              <a:gd name="connsiteX51" fmla="*/ 9977 w 7538114"/>
              <a:gd name="connsiteY51" fmla="*/ 5543492 h 6858000"/>
              <a:gd name="connsiteX52" fmla="*/ 5255 w 7538114"/>
              <a:gd name="connsiteY52" fmla="*/ 5531024 h 6858000"/>
              <a:gd name="connsiteX53" fmla="*/ 5447 w 7538114"/>
              <a:gd name="connsiteY53" fmla="*/ 5527845 h 6858000"/>
              <a:gd name="connsiteX54" fmla="*/ 0 w 7538114"/>
              <a:gd name="connsiteY54" fmla="*/ 5507724 h 6858000"/>
              <a:gd name="connsiteX55" fmla="*/ 435 w 7538114"/>
              <a:gd name="connsiteY55" fmla="*/ 5507045 h 6858000"/>
              <a:gd name="connsiteX56" fmla="*/ 1128 w 7538114"/>
              <a:gd name="connsiteY56" fmla="*/ 5499619 h 6858000"/>
              <a:gd name="connsiteX57" fmla="*/ 1291 w 7538114"/>
              <a:gd name="connsiteY57" fmla="*/ 5486342 h 6858000"/>
              <a:gd name="connsiteX58" fmla="*/ 7976 w 7538114"/>
              <a:gd name="connsiteY58" fmla="*/ 5450755 h 6858000"/>
              <a:gd name="connsiteX59" fmla="*/ 2355 w 7538114"/>
              <a:gd name="connsiteY59" fmla="*/ 5429732 h 6858000"/>
              <a:gd name="connsiteX60" fmla="*/ 1499 w 7538114"/>
              <a:gd name="connsiteY60" fmla="*/ 5370432 h 6858000"/>
              <a:gd name="connsiteX61" fmla="*/ 11483 w 7538114"/>
              <a:gd name="connsiteY61" fmla="*/ 5308330 h 6858000"/>
              <a:gd name="connsiteX62" fmla="*/ 12793 w 7538114"/>
              <a:gd name="connsiteY62" fmla="*/ 5246026 h 6858000"/>
              <a:gd name="connsiteX63" fmla="*/ 12525 w 7538114"/>
              <a:gd name="connsiteY63" fmla="*/ 5223468 h 6858000"/>
              <a:gd name="connsiteX64" fmla="*/ 15322 w 7538114"/>
              <a:gd name="connsiteY64" fmla="*/ 5183258 h 6858000"/>
              <a:gd name="connsiteX65" fmla="*/ 18633 w 7538114"/>
              <a:gd name="connsiteY65" fmla="*/ 5164842 h 6858000"/>
              <a:gd name="connsiteX66" fmla="*/ 18428 w 7538114"/>
              <a:gd name="connsiteY66" fmla="*/ 5164034 h 6858000"/>
              <a:gd name="connsiteX67" fmla="*/ 19854 w 7538114"/>
              <a:gd name="connsiteY67" fmla="*/ 5162388 h 6858000"/>
              <a:gd name="connsiteX68" fmla="*/ 20514 w 7538114"/>
              <a:gd name="connsiteY68" fmla="*/ 5158981 h 6858000"/>
              <a:gd name="connsiteX69" fmla="*/ 20089 w 7538114"/>
              <a:gd name="connsiteY69" fmla="*/ 5149681 h 6858000"/>
              <a:gd name="connsiteX70" fmla="*/ 19561 w 7538114"/>
              <a:gd name="connsiteY70" fmla="*/ 5146183 h 6858000"/>
              <a:gd name="connsiteX71" fmla="*/ 19571 w 7538114"/>
              <a:gd name="connsiteY71" fmla="*/ 5141065 h 6858000"/>
              <a:gd name="connsiteX72" fmla="*/ 19690 w 7538114"/>
              <a:gd name="connsiteY72" fmla="*/ 5140937 h 6858000"/>
              <a:gd name="connsiteX73" fmla="*/ 19471 w 7538114"/>
              <a:gd name="connsiteY73" fmla="*/ 5136144 h 6858000"/>
              <a:gd name="connsiteX74" fmla="*/ 16918 w 7538114"/>
              <a:gd name="connsiteY74" fmla="*/ 5112689 h 6858000"/>
              <a:gd name="connsiteX75" fmla="*/ 28071 w 7538114"/>
              <a:gd name="connsiteY75" fmla="*/ 5081696 h 6858000"/>
              <a:gd name="connsiteX76" fmla="*/ 30005 w 7538114"/>
              <a:gd name="connsiteY76" fmla="*/ 5068879 h 6858000"/>
              <a:gd name="connsiteX77" fmla="*/ 31661 w 7538114"/>
              <a:gd name="connsiteY77" fmla="*/ 5062033 h 6858000"/>
              <a:gd name="connsiteX78" fmla="*/ 32169 w 7538114"/>
              <a:gd name="connsiteY78" fmla="*/ 5061608 h 6858000"/>
              <a:gd name="connsiteX79" fmla="*/ 27436 w 7538114"/>
              <a:gd name="connsiteY79" fmla="*/ 5021480 h 6858000"/>
              <a:gd name="connsiteX80" fmla="*/ 26614 w 7538114"/>
              <a:gd name="connsiteY80" fmla="*/ 5013906 h 6858000"/>
              <a:gd name="connsiteX81" fmla="*/ 25056 w 7538114"/>
              <a:gd name="connsiteY81" fmla="*/ 5011767 h 6858000"/>
              <a:gd name="connsiteX82" fmla="*/ 24513 w 7538114"/>
              <a:gd name="connsiteY82" fmla="*/ 5000592 h 6858000"/>
              <a:gd name="connsiteX83" fmla="*/ 24951 w 7538114"/>
              <a:gd name="connsiteY83" fmla="*/ 4999307 h 6858000"/>
              <a:gd name="connsiteX84" fmla="*/ 22644 w 7538114"/>
              <a:gd name="connsiteY84" fmla="*/ 4990090 h 6858000"/>
              <a:gd name="connsiteX85" fmla="*/ 18465 w 7538114"/>
              <a:gd name="connsiteY85" fmla="*/ 4982366 h 6858000"/>
              <a:gd name="connsiteX86" fmla="*/ 20888 w 7538114"/>
              <a:gd name="connsiteY86" fmla="*/ 4887310 h 6858000"/>
              <a:gd name="connsiteX87" fmla="*/ 15781 w 7538114"/>
              <a:gd name="connsiteY87" fmla="*/ 4807298 h 6858000"/>
              <a:gd name="connsiteX88" fmla="*/ 19649 w 7538114"/>
              <a:gd name="connsiteY88" fmla="*/ 4779990 h 6858000"/>
              <a:gd name="connsiteX89" fmla="*/ 21858 w 7538114"/>
              <a:gd name="connsiteY89" fmla="*/ 4664237 h 6858000"/>
              <a:gd name="connsiteX90" fmla="*/ 13583 w 7538114"/>
              <a:gd name="connsiteY90" fmla="*/ 4598607 h 6858000"/>
              <a:gd name="connsiteX91" fmla="*/ 7118 w 7538114"/>
              <a:gd name="connsiteY91" fmla="*/ 4546768 h 6858000"/>
              <a:gd name="connsiteX92" fmla="*/ 14555 w 7538114"/>
              <a:gd name="connsiteY92" fmla="*/ 4522182 h 6858000"/>
              <a:gd name="connsiteX93" fmla="*/ 17290 w 7538114"/>
              <a:gd name="connsiteY93" fmla="*/ 4509768 h 6858000"/>
              <a:gd name="connsiteX94" fmla="*/ 17421 w 7538114"/>
              <a:gd name="connsiteY94" fmla="*/ 4494586 h 6858000"/>
              <a:gd name="connsiteX95" fmla="*/ 18193 w 7538114"/>
              <a:gd name="connsiteY95" fmla="*/ 4440649 h 6858000"/>
              <a:gd name="connsiteX96" fmla="*/ 16616 w 7538114"/>
              <a:gd name="connsiteY96" fmla="*/ 4431853 h 6858000"/>
              <a:gd name="connsiteX97" fmla="*/ 19246 w 7538114"/>
              <a:gd name="connsiteY97" fmla="*/ 4403141 h 6858000"/>
              <a:gd name="connsiteX98" fmla="*/ 19623 w 7538114"/>
              <a:gd name="connsiteY98" fmla="*/ 4356631 h 6858000"/>
              <a:gd name="connsiteX99" fmla="*/ 20293 w 7538114"/>
              <a:gd name="connsiteY99" fmla="*/ 4339937 h 6858000"/>
              <a:gd name="connsiteX100" fmla="*/ 18752 w 7538114"/>
              <a:gd name="connsiteY100" fmla="*/ 4331435 h 6858000"/>
              <a:gd name="connsiteX101" fmla="*/ 24901 w 7538114"/>
              <a:gd name="connsiteY101" fmla="*/ 4320990 h 6858000"/>
              <a:gd name="connsiteX102" fmla="*/ 23734 w 7538114"/>
              <a:gd name="connsiteY102" fmla="*/ 4309111 h 6858000"/>
              <a:gd name="connsiteX103" fmla="*/ 29040 w 7538114"/>
              <a:gd name="connsiteY103" fmla="*/ 4263489 h 6858000"/>
              <a:gd name="connsiteX104" fmla="*/ 29429 w 7538114"/>
              <a:gd name="connsiteY104" fmla="*/ 4258775 h 6858000"/>
              <a:gd name="connsiteX105" fmla="*/ 33702 w 7538114"/>
              <a:gd name="connsiteY105" fmla="*/ 4248512 h 6858000"/>
              <a:gd name="connsiteX106" fmla="*/ 37356 w 7538114"/>
              <a:gd name="connsiteY106" fmla="*/ 4228644 h 6858000"/>
              <a:gd name="connsiteX107" fmla="*/ 50107 w 7538114"/>
              <a:gd name="connsiteY107" fmla="*/ 4193665 h 6858000"/>
              <a:gd name="connsiteX108" fmla="*/ 56192 w 7538114"/>
              <a:gd name="connsiteY108" fmla="*/ 4173105 h 6858000"/>
              <a:gd name="connsiteX109" fmla="*/ 61800 w 7538114"/>
              <a:gd name="connsiteY109" fmla="*/ 4159194 h 6858000"/>
              <a:gd name="connsiteX110" fmla="*/ 69720 w 7538114"/>
              <a:gd name="connsiteY110" fmla="*/ 4118135 h 6858000"/>
              <a:gd name="connsiteX111" fmla="*/ 80190 w 7538114"/>
              <a:gd name="connsiteY111" fmla="*/ 4047713 h 6858000"/>
              <a:gd name="connsiteX112" fmla="*/ 96666 w 7538114"/>
              <a:gd name="connsiteY112" fmla="*/ 3980780 h 6858000"/>
              <a:gd name="connsiteX113" fmla="*/ 107651 w 7538114"/>
              <a:gd name="connsiteY113" fmla="*/ 3941872 h 6858000"/>
              <a:gd name="connsiteX114" fmla="*/ 118444 w 7538114"/>
              <a:gd name="connsiteY114" fmla="*/ 3897465 h 6858000"/>
              <a:gd name="connsiteX115" fmla="*/ 134545 w 7538114"/>
              <a:gd name="connsiteY115" fmla="*/ 3811132 h 6858000"/>
              <a:gd name="connsiteX116" fmla="*/ 145381 w 7538114"/>
              <a:gd name="connsiteY116" fmla="*/ 3746540 h 6858000"/>
              <a:gd name="connsiteX117" fmla="*/ 146587 w 7538114"/>
              <a:gd name="connsiteY117" fmla="*/ 3670275 h 6858000"/>
              <a:gd name="connsiteX118" fmla="*/ 165690 w 7538114"/>
              <a:gd name="connsiteY118" fmla="*/ 3580981 h 6858000"/>
              <a:gd name="connsiteX119" fmla="*/ 163175 w 7538114"/>
              <a:gd name="connsiteY119" fmla="*/ 3570960 h 6858000"/>
              <a:gd name="connsiteX120" fmla="*/ 162665 w 7538114"/>
              <a:gd name="connsiteY120" fmla="*/ 3560693 h 6858000"/>
              <a:gd name="connsiteX121" fmla="*/ 163299 w 7538114"/>
              <a:gd name="connsiteY121" fmla="*/ 3559743 h 6858000"/>
              <a:gd name="connsiteX122" fmla="*/ 164777 w 7538114"/>
              <a:gd name="connsiteY122" fmla="*/ 3548721 h 6858000"/>
              <a:gd name="connsiteX123" fmla="*/ 163708 w 7538114"/>
              <a:gd name="connsiteY123" fmla="*/ 3545693 h 6858000"/>
              <a:gd name="connsiteX124" fmla="*/ 164286 w 7538114"/>
              <a:gd name="connsiteY124" fmla="*/ 3537938 h 6858000"/>
              <a:gd name="connsiteX125" fmla="*/ 164247 w 7538114"/>
              <a:gd name="connsiteY125" fmla="*/ 3522141 h 6858000"/>
              <a:gd name="connsiteX126" fmla="*/ 165343 w 7538114"/>
              <a:gd name="connsiteY126" fmla="*/ 3519672 h 6858000"/>
              <a:gd name="connsiteX127" fmla="*/ 167001 w 7538114"/>
              <a:gd name="connsiteY127" fmla="*/ 3496604 h 6858000"/>
              <a:gd name="connsiteX128" fmla="*/ 167547 w 7538114"/>
              <a:gd name="connsiteY128" fmla="*/ 3496517 h 6858000"/>
              <a:gd name="connsiteX129" fmla="*/ 170301 w 7538114"/>
              <a:gd name="connsiteY129" fmla="*/ 3491023 h 6858000"/>
              <a:gd name="connsiteX130" fmla="*/ 174371 w 7538114"/>
              <a:gd name="connsiteY130" fmla="*/ 3479998 h 6858000"/>
              <a:gd name="connsiteX131" fmla="*/ 190228 w 7538114"/>
              <a:gd name="connsiteY131" fmla="*/ 3457434 h 6858000"/>
              <a:gd name="connsiteX132" fmla="*/ 192016 w 7538114"/>
              <a:gd name="connsiteY132" fmla="*/ 3433411 h 6858000"/>
              <a:gd name="connsiteX133" fmla="*/ 192663 w 7538114"/>
              <a:gd name="connsiteY133" fmla="*/ 3428691 h 6858000"/>
              <a:gd name="connsiteX134" fmla="*/ 192793 w 7538114"/>
              <a:gd name="connsiteY134" fmla="*/ 3428643 h 6858000"/>
              <a:gd name="connsiteX135" fmla="*/ 193710 w 7538114"/>
              <a:gd name="connsiteY135" fmla="*/ 3423760 h 6858000"/>
              <a:gd name="connsiteX136" fmla="*/ 193839 w 7538114"/>
              <a:gd name="connsiteY136" fmla="*/ 3420085 h 6858000"/>
              <a:gd name="connsiteX137" fmla="*/ 195094 w 7538114"/>
              <a:gd name="connsiteY137" fmla="*/ 3410930 h 6858000"/>
              <a:gd name="connsiteX138" fmla="*/ 196311 w 7538114"/>
              <a:gd name="connsiteY138" fmla="*/ 3408092 h 6858000"/>
              <a:gd name="connsiteX139" fmla="*/ 197928 w 7538114"/>
              <a:gd name="connsiteY139" fmla="*/ 3407419 h 6858000"/>
              <a:gd name="connsiteX140" fmla="*/ 197881 w 7538114"/>
              <a:gd name="connsiteY140" fmla="*/ 3406520 h 6858000"/>
              <a:gd name="connsiteX141" fmla="*/ 204222 w 7538114"/>
              <a:gd name="connsiteY141" fmla="*/ 3391015 h 6858000"/>
              <a:gd name="connsiteX142" fmla="*/ 213950 w 7538114"/>
              <a:gd name="connsiteY142" fmla="*/ 3354361 h 6858000"/>
              <a:gd name="connsiteX143" fmla="*/ 217699 w 7538114"/>
              <a:gd name="connsiteY143" fmla="*/ 3332639 h 6858000"/>
              <a:gd name="connsiteX144" fmla="*/ 229963 w 7538114"/>
              <a:gd name="connsiteY144" fmla="*/ 3273935 h 6858000"/>
              <a:gd name="connsiteX145" fmla="*/ 243785 w 7538114"/>
              <a:gd name="connsiteY145" fmla="*/ 3215621 h 6858000"/>
              <a:gd name="connsiteX146" fmla="*/ 259175 w 7538114"/>
              <a:gd name="connsiteY146" fmla="*/ 3189909 h 6858000"/>
              <a:gd name="connsiteX147" fmla="*/ 259988 w 7538114"/>
              <a:gd name="connsiteY147" fmla="*/ 3186579 h 6858000"/>
              <a:gd name="connsiteX148" fmla="*/ 259980 w 7538114"/>
              <a:gd name="connsiteY148" fmla="*/ 3177264 h 6858000"/>
              <a:gd name="connsiteX149" fmla="*/ 259609 w 7538114"/>
              <a:gd name="connsiteY149" fmla="*/ 3173723 h 6858000"/>
              <a:gd name="connsiteX150" fmla="*/ 259848 w 7538114"/>
              <a:gd name="connsiteY150" fmla="*/ 3168622 h 6858000"/>
              <a:gd name="connsiteX151" fmla="*/ 259971 w 7538114"/>
              <a:gd name="connsiteY151" fmla="*/ 3168508 h 6858000"/>
              <a:gd name="connsiteX152" fmla="*/ 259966 w 7538114"/>
              <a:gd name="connsiteY152" fmla="*/ 3163706 h 6858000"/>
              <a:gd name="connsiteX153" fmla="*/ 258467 w 7538114"/>
              <a:gd name="connsiteY153" fmla="*/ 3140064 h 6858000"/>
              <a:gd name="connsiteX154" fmla="*/ 270990 w 7538114"/>
              <a:gd name="connsiteY154" fmla="*/ 3110288 h 6858000"/>
              <a:gd name="connsiteX155" fmla="*/ 273494 w 7538114"/>
              <a:gd name="connsiteY155" fmla="*/ 3097704 h 6858000"/>
              <a:gd name="connsiteX156" fmla="*/ 275456 w 7538114"/>
              <a:gd name="connsiteY156" fmla="*/ 3091047 h 6858000"/>
              <a:gd name="connsiteX157" fmla="*/ 275980 w 7538114"/>
              <a:gd name="connsiteY157" fmla="*/ 3090672 h 6858000"/>
              <a:gd name="connsiteX158" fmla="*/ 274486 w 7538114"/>
              <a:gd name="connsiteY158" fmla="*/ 3068004 h 6858000"/>
              <a:gd name="connsiteX159" fmla="*/ 275226 w 7538114"/>
              <a:gd name="connsiteY159" fmla="*/ 3065087 h 6858000"/>
              <a:gd name="connsiteX160" fmla="*/ 273050 w 7538114"/>
              <a:gd name="connsiteY160" fmla="*/ 3050191 h 6858000"/>
              <a:gd name="connsiteX161" fmla="*/ 272566 w 7538114"/>
              <a:gd name="connsiteY161" fmla="*/ 3042559 h 6858000"/>
              <a:gd name="connsiteX162" fmla="*/ 271107 w 7538114"/>
              <a:gd name="connsiteY162" fmla="*/ 3040271 h 6858000"/>
              <a:gd name="connsiteX163" fmla="*/ 271065 w 7538114"/>
              <a:gd name="connsiteY163" fmla="*/ 3029072 h 6858000"/>
              <a:gd name="connsiteX164" fmla="*/ 271558 w 7538114"/>
              <a:gd name="connsiteY164" fmla="*/ 3027835 h 6858000"/>
              <a:gd name="connsiteX165" fmla="*/ 268717 w 7538114"/>
              <a:gd name="connsiteY165" fmla="*/ 2964245 h 6858000"/>
              <a:gd name="connsiteX166" fmla="*/ 272511 w 7538114"/>
              <a:gd name="connsiteY166" fmla="*/ 2915772 h 6858000"/>
              <a:gd name="connsiteX167" fmla="*/ 270356 w 7538114"/>
              <a:gd name="connsiteY167" fmla="*/ 2825842 h 6858000"/>
              <a:gd name="connsiteX168" fmla="*/ 273897 w 7538114"/>
              <a:gd name="connsiteY168" fmla="*/ 2734957 h 6858000"/>
              <a:gd name="connsiteX169" fmla="*/ 274458 w 7538114"/>
              <a:gd name="connsiteY169" fmla="*/ 2636572 h 6858000"/>
              <a:gd name="connsiteX170" fmla="*/ 279157 w 7538114"/>
              <a:gd name="connsiteY170" fmla="*/ 2604260 h 6858000"/>
              <a:gd name="connsiteX171" fmla="*/ 288131 w 7538114"/>
              <a:gd name="connsiteY171" fmla="*/ 2582747 h 6858000"/>
              <a:gd name="connsiteX172" fmla="*/ 282516 w 7538114"/>
              <a:gd name="connsiteY172" fmla="*/ 2478755 h 6858000"/>
              <a:gd name="connsiteX173" fmla="*/ 287359 w 7538114"/>
              <a:gd name="connsiteY173" fmla="*/ 2451804 h 6858000"/>
              <a:gd name="connsiteX174" fmla="*/ 289577 w 7538114"/>
              <a:gd name="connsiteY174" fmla="*/ 2408801 h 6858000"/>
              <a:gd name="connsiteX175" fmla="*/ 293203 w 7538114"/>
              <a:gd name="connsiteY175" fmla="*/ 2392670 h 6858000"/>
              <a:gd name="connsiteX176" fmla="*/ 304183 w 7538114"/>
              <a:gd name="connsiteY176" fmla="*/ 2330165 h 6858000"/>
              <a:gd name="connsiteX177" fmla="*/ 310900 w 7538114"/>
              <a:gd name="connsiteY177" fmla="*/ 2276363 h 6858000"/>
              <a:gd name="connsiteX178" fmla="*/ 303909 w 7538114"/>
              <a:gd name="connsiteY178" fmla="*/ 2236310 h 6858000"/>
              <a:gd name="connsiteX179" fmla="*/ 306187 w 7538114"/>
              <a:gd name="connsiteY179" fmla="*/ 2232984 h 6858000"/>
              <a:gd name="connsiteX180" fmla="*/ 307158 w 7538114"/>
              <a:gd name="connsiteY180" fmla="*/ 2205763 h 6858000"/>
              <a:gd name="connsiteX181" fmla="*/ 304860 w 7538114"/>
              <a:gd name="connsiteY181" fmla="*/ 2145703 h 6858000"/>
              <a:gd name="connsiteX182" fmla="*/ 304273 w 7538114"/>
              <a:gd name="connsiteY182" fmla="*/ 2092533 h 6858000"/>
              <a:gd name="connsiteX183" fmla="*/ 301642 w 7538114"/>
              <a:gd name="connsiteY183" fmla="*/ 2057359 h 6858000"/>
              <a:gd name="connsiteX184" fmla="*/ 306736 w 7538114"/>
              <a:gd name="connsiteY184" fmla="*/ 2016105 h 6858000"/>
              <a:gd name="connsiteX185" fmla="*/ 316234 w 7538114"/>
              <a:gd name="connsiteY185" fmla="*/ 1983129 h 6858000"/>
              <a:gd name="connsiteX186" fmla="*/ 318238 w 7538114"/>
              <a:gd name="connsiteY186" fmla="*/ 1956745 h 6858000"/>
              <a:gd name="connsiteX187" fmla="*/ 311341 w 7538114"/>
              <a:gd name="connsiteY187" fmla="*/ 1950160 h 6858000"/>
              <a:gd name="connsiteX188" fmla="*/ 323556 w 7538114"/>
              <a:gd name="connsiteY188" fmla="*/ 1879546 h 6858000"/>
              <a:gd name="connsiteX189" fmla="*/ 326085 w 7538114"/>
              <a:gd name="connsiteY189" fmla="*/ 1854893 h 6858000"/>
              <a:gd name="connsiteX190" fmla="*/ 335058 w 7538114"/>
              <a:gd name="connsiteY190" fmla="*/ 1787684 h 6858000"/>
              <a:gd name="connsiteX191" fmla="*/ 345620 w 7538114"/>
              <a:gd name="connsiteY191" fmla="*/ 1720464 h 6858000"/>
              <a:gd name="connsiteX192" fmla="*/ 360760 w 7538114"/>
              <a:gd name="connsiteY192" fmla="*/ 1681196 h 6858000"/>
              <a:gd name="connsiteX193" fmla="*/ 368483 w 7538114"/>
              <a:gd name="connsiteY193" fmla="*/ 1625881 h 6858000"/>
              <a:gd name="connsiteX194" fmla="*/ 371077 w 7538114"/>
              <a:gd name="connsiteY194" fmla="*/ 1616704 h 6858000"/>
              <a:gd name="connsiteX195" fmla="*/ 383008 w 7538114"/>
              <a:gd name="connsiteY195" fmla="*/ 1551493 h 6858000"/>
              <a:gd name="connsiteX196" fmla="*/ 384834 w 7538114"/>
              <a:gd name="connsiteY196" fmla="*/ 1475233 h 6858000"/>
              <a:gd name="connsiteX197" fmla="*/ 418371 w 7538114"/>
              <a:gd name="connsiteY197" fmla="*/ 1380155 h 6858000"/>
              <a:gd name="connsiteX198" fmla="*/ 469641 w 7538114"/>
              <a:gd name="connsiteY198" fmla="*/ 1210871 h 6858000"/>
              <a:gd name="connsiteX199" fmla="*/ 489701 w 7538114"/>
              <a:gd name="connsiteY199" fmla="*/ 1028427 h 6858000"/>
              <a:gd name="connsiteX200" fmla="*/ 486354 w 7538114"/>
              <a:gd name="connsiteY200" fmla="*/ 980383 h 6858000"/>
              <a:gd name="connsiteX201" fmla="*/ 479762 w 7538114"/>
              <a:gd name="connsiteY201" fmla="*/ 839699 h 6858000"/>
              <a:gd name="connsiteX202" fmla="*/ 445664 w 7538114"/>
              <a:gd name="connsiteY202" fmla="*/ 696545 h 6858000"/>
              <a:gd name="connsiteX203" fmla="*/ 440047 w 7538114"/>
              <a:gd name="connsiteY203" fmla="*/ 606615 h 6858000"/>
              <a:gd name="connsiteX204" fmla="*/ 431225 w 7538114"/>
              <a:gd name="connsiteY204" fmla="*/ 563889 h 6858000"/>
              <a:gd name="connsiteX205" fmla="*/ 430803 w 7538114"/>
              <a:gd name="connsiteY205" fmla="*/ 534294 h 6858000"/>
              <a:gd name="connsiteX206" fmla="*/ 429777 w 7538114"/>
              <a:gd name="connsiteY206" fmla="*/ 516548 h 6858000"/>
              <a:gd name="connsiteX207" fmla="*/ 415090 w 7538114"/>
              <a:gd name="connsiteY207" fmla="*/ 485808 h 6858000"/>
              <a:gd name="connsiteX208" fmla="*/ 410499 w 7538114"/>
              <a:gd name="connsiteY208" fmla="*/ 369873 h 6858000"/>
              <a:gd name="connsiteX209" fmla="*/ 425314 w 7538114"/>
              <a:gd name="connsiteY209" fmla="*/ 259180 h 6858000"/>
              <a:gd name="connsiteX210" fmla="*/ 383240 w 7538114"/>
              <a:gd name="connsiteY210" fmla="*/ 94173 h 6858000"/>
              <a:gd name="connsiteX211" fmla="*/ 379938 w 7538114"/>
              <a:gd name="connsiteY211" fmla="*/ 77267 h 6858000"/>
              <a:gd name="connsiteX212" fmla="*/ 373430 w 7538114"/>
              <a:gd name="connsiteY212" fmla="*/ 388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7538114" h="6858000">
                <a:moveTo>
                  <a:pt x="366246" y="0"/>
                </a:moveTo>
                <a:lnTo>
                  <a:pt x="2830292" y="0"/>
                </a:lnTo>
                <a:lnTo>
                  <a:pt x="3903260" y="0"/>
                </a:lnTo>
                <a:lnTo>
                  <a:pt x="4597266" y="0"/>
                </a:lnTo>
                <a:lnTo>
                  <a:pt x="7192370" y="0"/>
                </a:lnTo>
                <a:lnTo>
                  <a:pt x="7538114" y="0"/>
                </a:lnTo>
                <a:lnTo>
                  <a:pt x="7538114" y="6858000"/>
                </a:lnTo>
                <a:lnTo>
                  <a:pt x="7192370" y="6858000"/>
                </a:lnTo>
                <a:lnTo>
                  <a:pt x="4597266" y="6858000"/>
                </a:lnTo>
                <a:lnTo>
                  <a:pt x="3903260" y="6858000"/>
                </a:lnTo>
                <a:lnTo>
                  <a:pt x="2830292" y="6858000"/>
                </a:lnTo>
                <a:lnTo>
                  <a:pt x="170314" y="6858000"/>
                </a:lnTo>
                <a:cubicBezTo>
                  <a:pt x="170323" y="6857920"/>
                  <a:pt x="170332" y="6857839"/>
                  <a:pt x="170341" y="6857759"/>
                </a:cubicBezTo>
                <a:lnTo>
                  <a:pt x="173485" y="6852129"/>
                </a:lnTo>
                <a:lnTo>
                  <a:pt x="167544" y="6830335"/>
                </a:lnTo>
                <a:cubicBezTo>
                  <a:pt x="165474" y="6819600"/>
                  <a:pt x="164100" y="6808301"/>
                  <a:pt x="163472" y="6796707"/>
                </a:cubicBezTo>
                <a:cubicBezTo>
                  <a:pt x="167658" y="6794106"/>
                  <a:pt x="161711" y="6785006"/>
                  <a:pt x="160535" y="6780725"/>
                </a:cubicBezTo>
                <a:cubicBezTo>
                  <a:pt x="163268" y="6780680"/>
                  <a:pt x="164578" y="6771195"/>
                  <a:pt x="162318" y="6767829"/>
                </a:cubicBezTo>
                <a:cubicBezTo>
                  <a:pt x="152545" y="6697090"/>
                  <a:pt x="178083" y="6736894"/>
                  <a:pt x="162771" y="6694444"/>
                </a:cubicBezTo>
                <a:cubicBezTo>
                  <a:pt x="161971" y="6687342"/>
                  <a:pt x="163342" y="6682014"/>
                  <a:pt x="165604" y="6677569"/>
                </a:cubicBezTo>
                <a:lnTo>
                  <a:pt x="171255" y="6669571"/>
                </a:lnTo>
                <a:lnTo>
                  <a:pt x="169240" y="6663304"/>
                </a:lnTo>
                <a:cubicBezTo>
                  <a:pt x="169082" y="6639651"/>
                  <a:pt x="174873" y="6632678"/>
                  <a:pt x="169039" y="6618916"/>
                </a:cubicBezTo>
                <a:cubicBezTo>
                  <a:pt x="181164" y="6598580"/>
                  <a:pt x="170248" y="6605428"/>
                  <a:pt x="168392" y="6589960"/>
                </a:cubicBezTo>
                <a:cubicBezTo>
                  <a:pt x="165975" y="6577758"/>
                  <a:pt x="161323" y="6600160"/>
                  <a:pt x="160636" y="6588200"/>
                </a:cubicBezTo>
                <a:cubicBezTo>
                  <a:pt x="163766" y="6575263"/>
                  <a:pt x="154044" y="6575871"/>
                  <a:pt x="157872" y="6562416"/>
                </a:cubicBezTo>
                <a:cubicBezTo>
                  <a:pt x="165196" y="6565685"/>
                  <a:pt x="156453" y="6535866"/>
                  <a:pt x="162851" y="6534939"/>
                </a:cubicBezTo>
                <a:cubicBezTo>
                  <a:pt x="153702" y="6523511"/>
                  <a:pt x="164973" y="6517769"/>
                  <a:pt x="162153" y="6502552"/>
                </a:cubicBezTo>
                <a:cubicBezTo>
                  <a:pt x="158692" y="6495386"/>
                  <a:pt x="158098" y="6490216"/>
                  <a:pt x="161821" y="6483172"/>
                </a:cubicBezTo>
                <a:cubicBezTo>
                  <a:pt x="144969" y="6450162"/>
                  <a:pt x="161066" y="6463202"/>
                  <a:pt x="154586" y="6432309"/>
                </a:cubicBezTo>
                <a:cubicBezTo>
                  <a:pt x="147771" y="6405695"/>
                  <a:pt x="143349" y="6375524"/>
                  <a:pt x="127078" y="6349783"/>
                </a:cubicBezTo>
                <a:cubicBezTo>
                  <a:pt x="122468" y="6345058"/>
                  <a:pt x="120723" y="6333456"/>
                  <a:pt x="123181" y="6323872"/>
                </a:cubicBezTo>
                <a:cubicBezTo>
                  <a:pt x="123604" y="6322225"/>
                  <a:pt x="124138" y="6320698"/>
                  <a:pt x="124767" y="6319343"/>
                </a:cubicBezTo>
                <a:cubicBezTo>
                  <a:pt x="122278" y="6297089"/>
                  <a:pt x="111161" y="6215694"/>
                  <a:pt x="108246" y="6190348"/>
                </a:cubicBezTo>
                <a:cubicBezTo>
                  <a:pt x="114169" y="6188296"/>
                  <a:pt x="103482" y="6175479"/>
                  <a:pt x="107279" y="6167269"/>
                </a:cubicBezTo>
                <a:cubicBezTo>
                  <a:pt x="110610" y="6161389"/>
                  <a:pt x="108145" y="6156128"/>
                  <a:pt x="107883" y="6149986"/>
                </a:cubicBezTo>
                <a:cubicBezTo>
                  <a:pt x="110502" y="6141894"/>
                  <a:pt x="105773" y="6115502"/>
                  <a:pt x="102380" y="6108622"/>
                </a:cubicBezTo>
                <a:cubicBezTo>
                  <a:pt x="90593" y="6092179"/>
                  <a:pt x="99346" y="6054816"/>
                  <a:pt x="90314" y="6041155"/>
                </a:cubicBezTo>
                <a:cubicBezTo>
                  <a:pt x="88990" y="6036198"/>
                  <a:pt x="88454" y="6031348"/>
                  <a:pt x="88409" y="6026587"/>
                </a:cubicBezTo>
                <a:lnTo>
                  <a:pt x="89403" y="6013265"/>
                </a:lnTo>
                <a:lnTo>
                  <a:pt x="91927" y="6009478"/>
                </a:lnTo>
                <a:lnTo>
                  <a:pt x="91302" y="6001336"/>
                </a:lnTo>
                <a:cubicBezTo>
                  <a:pt x="91431" y="6000558"/>
                  <a:pt x="91559" y="5999781"/>
                  <a:pt x="91687" y="5999003"/>
                </a:cubicBezTo>
                <a:cubicBezTo>
                  <a:pt x="92431" y="5994547"/>
                  <a:pt x="93080" y="5990148"/>
                  <a:pt x="93336" y="5985795"/>
                </a:cubicBezTo>
                <a:cubicBezTo>
                  <a:pt x="80676" y="5991520"/>
                  <a:pt x="93430" y="5949705"/>
                  <a:pt x="83190" y="5961758"/>
                </a:cubicBezTo>
                <a:cubicBezTo>
                  <a:pt x="82399" y="5938832"/>
                  <a:pt x="72862" y="5956319"/>
                  <a:pt x="81952" y="5928761"/>
                </a:cubicBezTo>
                <a:cubicBezTo>
                  <a:pt x="79324" y="5899676"/>
                  <a:pt x="72619" y="5823590"/>
                  <a:pt x="67420" y="5787247"/>
                </a:cubicBezTo>
                <a:cubicBezTo>
                  <a:pt x="53530" y="5750058"/>
                  <a:pt x="57730" y="5736292"/>
                  <a:pt x="50760" y="5710700"/>
                </a:cubicBezTo>
                <a:cubicBezTo>
                  <a:pt x="47368" y="5660911"/>
                  <a:pt x="30723" y="5663675"/>
                  <a:pt x="42956" y="5641754"/>
                </a:cubicBezTo>
                <a:cubicBezTo>
                  <a:pt x="39970" y="5608358"/>
                  <a:pt x="24769" y="5637338"/>
                  <a:pt x="29695" y="5602326"/>
                </a:cubicBezTo>
                <a:cubicBezTo>
                  <a:pt x="27700" y="5601239"/>
                  <a:pt x="20274" y="5573144"/>
                  <a:pt x="18841" y="5570885"/>
                </a:cubicBezTo>
                <a:lnTo>
                  <a:pt x="9977" y="5543492"/>
                </a:lnTo>
                <a:lnTo>
                  <a:pt x="5255" y="5531024"/>
                </a:lnTo>
                <a:lnTo>
                  <a:pt x="5447" y="5527845"/>
                </a:lnTo>
                <a:lnTo>
                  <a:pt x="0" y="5507724"/>
                </a:lnTo>
                <a:lnTo>
                  <a:pt x="435" y="5507045"/>
                </a:lnTo>
                <a:cubicBezTo>
                  <a:pt x="1286" y="5505065"/>
                  <a:pt x="1681" y="5502734"/>
                  <a:pt x="1128" y="5499619"/>
                </a:cubicBezTo>
                <a:cubicBezTo>
                  <a:pt x="9450" y="5498516"/>
                  <a:pt x="3652" y="5495435"/>
                  <a:pt x="1291" y="5486342"/>
                </a:cubicBezTo>
                <a:cubicBezTo>
                  <a:pt x="13688" y="5482600"/>
                  <a:pt x="2464" y="5460320"/>
                  <a:pt x="7976" y="5450755"/>
                </a:cubicBezTo>
                <a:cubicBezTo>
                  <a:pt x="5962" y="5444157"/>
                  <a:pt x="4058" y="5437113"/>
                  <a:pt x="2355" y="5429732"/>
                </a:cubicBezTo>
                <a:lnTo>
                  <a:pt x="1499" y="5370432"/>
                </a:lnTo>
                <a:lnTo>
                  <a:pt x="11483" y="5308330"/>
                </a:lnTo>
                <a:cubicBezTo>
                  <a:pt x="11701" y="5285359"/>
                  <a:pt x="15408" y="5265468"/>
                  <a:pt x="12793" y="5246026"/>
                </a:cubicBezTo>
                <a:cubicBezTo>
                  <a:pt x="15678" y="5238129"/>
                  <a:pt x="16842" y="5230685"/>
                  <a:pt x="12525" y="5223468"/>
                </a:cubicBezTo>
                <a:cubicBezTo>
                  <a:pt x="13966" y="5202031"/>
                  <a:pt x="20131" y="5196842"/>
                  <a:pt x="15322" y="5183258"/>
                </a:cubicBezTo>
                <a:cubicBezTo>
                  <a:pt x="25294" y="5171214"/>
                  <a:pt x="21488" y="5170502"/>
                  <a:pt x="18633" y="5164842"/>
                </a:cubicBezTo>
                <a:cubicBezTo>
                  <a:pt x="18565" y="5164573"/>
                  <a:pt x="18496" y="5164303"/>
                  <a:pt x="18428" y="5164034"/>
                </a:cubicBezTo>
                <a:lnTo>
                  <a:pt x="19854" y="5162388"/>
                </a:lnTo>
                <a:lnTo>
                  <a:pt x="20514" y="5158981"/>
                </a:lnTo>
                <a:lnTo>
                  <a:pt x="20089" y="5149681"/>
                </a:lnTo>
                <a:lnTo>
                  <a:pt x="19561" y="5146183"/>
                </a:lnTo>
                <a:cubicBezTo>
                  <a:pt x="19336" y="5143774"/>
                  <a:pt x="19361" y="5142173"/>
                  <a:pt x="19571" y="5141065"/>
                </a:cubicBezTo>
                <a:lnTo>
                  <a:pt x="19690" y="5140937"/>
                </a:lnTo>
                <a:cubicBezTo>
                  <a:pt x="19617" y="5139339"/>
                  <a:pt x="19544" y="5137742"/>
                  <a:pt x="19471" y="5136144"/>
                </a:cubicBezTo>
                <a:cubicBezTo>
                  <a:pt x="18832" y="5128055"/>
                  <a:pt x="17958" y="5120182"/>
                  <a:pt x="16918" y="5112689"/>
                </a:cubicBezTo>
                <a:cubicBezTo>
                  <a:pt x="23464" y="5106353"/>
                  <a:pt x="15733" y="5078666"/>
                  <a:pt x="28071" y="5081696"/>
                </a:cubicBezTo>
                <a:cubicBezTo>
                  <a:pt x="27036" y="5071588"/>
                  <a:pt x="21912" y="5065475"/>
                  <a:pt x="30005" y="5068879"/>
                </a:cubicBezTo>
                <a:cubicBezTo>
                  <a:pt x="29897" y="5065551"/>
                  <a:pt x="30585" y="5063501"/>
                  <a:pt x="31661" y="5062033"/>
                </a:cubicBezTo>
                <a:lnTo>
                  <a:pt x="32169" y="5061608"/>
                </a:lnTo>
                <a:lnTo>
                  <a:pt x="27436" y="5021480"/>
                </a:lnTo>
                <a:lnTo>
                  <a:pt x="26614" y="5013906"/>
                </a:lnTo>
                <a:lnTo>
                  <a:pt x="25056" y="5011767"/>
                </a:lnTo>
                <a:cubicBezTo>
                  <a:pt x="24110" y="5009457"/>
                  <a:pt x="23701" y="5006147"/>
                  <a:pt x="24513" y="5000592"/>
                </a:cubicBezTo>
                <a:lnTo>
                  <a:pt x="24951" y="4999307"/>
                </a:lnTo>
                <a:lnTo>
                  <a:pt x="22644" y="4990090"/>
                </a:lnTo>
                <a:cubicBezTo>
                  <a:pt x="21579" y="4987122"/>
                  <a:pt x="20222" y="4984494"/>
                  <a:pt x="18465" y="4982366"/>
                </a:cubicBezTo>
                <a:cubicBezTo>
                  <a:pt x="27858" y="4950984"/>
                  <a:pt x="19264" y="4921373"/>
                  <a:pt x="20888" y="4887310"/>
                </a:cubicBezTo>
                <a:cubicBezTo>
                  <a:pt x="17563" y="4848813"/>
                  <a:pt x="18386" y="4829570"/>
                  <a:pt x="15781" y="4807298"/>
                </a:cubicBezTo>
                <a:cubicBezTo>
                  <a:pt x="15634" y="4803627"/>
                  <a:pt x="14440" y="4773874"/>
                  <a:pt x="19649" y="4779990"/>
                </a:cubicBezTo>
                <a:cubicBezTo>
                  <a:pt x="18744" y="4746827"/>
                  <a:pt x="22869" y="4698305"/>
                  <a:pt x="21858" y="4664237"/>
                </a:cubicBezTo>
                <a:cubicBezTo>
                  <a:pt x="34232" y="4642340"/>
                  <a:pt x="11268" y="4621318"/>
                  <a:pt x="13583" y="4598607"/>
                </a:cubicBezTo>
                <a:cubicBezTo>
                  <a:pt x="2193" y="4604819"/>
                  <a:pt x="19974" y="4548010"/>
                  <a:pt x="7118" y="4546768"/>
                </a:cubicBezTo>
                <a:lnTo>
                  <a:pt x="14555" y="4522182"/>
                </a:lnTo>
                <a:lnTo>
                  <a:pt x="17290" y="4509768"/>
                </a:lnTo>
                <a:cubicBezTo>
                  <a:pt x="17884" y="4505118"/>
                  <a:pt x="18021" y="4500115"/>
                  <a:pt x="17421" y="4494586"/>
                </a:cubicBezTo>
                <a:cubicBezTo>
                  <a:pt x="12327" y="4480984"/>
                  <a:pt x="18571" y="4459805"/>
                  <a:pt x="18193" y="4440649"/>
                </a:cubicBezTo>
                <a:lnTo>
                  <a:pt x="16616" y="4431853"/>
                </a:lnTo>
                <a:lnTo>
                  <a:pt x="19246" y="4403141"/>
                </a:lnTo>
                <a:cubicBezTo>
                  <a:pt x="19372" y="4387638"/>
                  <a:pt x="19497" y="4372134"/>
                  <a:pt x="19623" y="4356631"/>
                </a:cubicBezTo>
                <a:cubicBezTo>
                  <a:pt x="19508" y="4349062"/>
                  <a:pt x="15847" y="4339045"/>
                  <a:pt x="20293" y="4339937"/>
                </a:cubicBezTo>
                <a:lnTo>
                  <a:pt x="18752" y="4331435"/>
                </a:lnTo>
                <a:cubicBezTo>
                  <a:pt x="19520" y="4328277"/>
                  <a:pt x="24070" y="4324711"/>
                  <a:pt x="24901" y="4320990"/>
                </a:cubicBezTo>
                <a:lnTo>
                  <a:pt x="23734" y="4309111"/>
                </a:lnTo>
                <a:cubicBezTo>
                  <a:pt x="24423" y="4299527"/>
                  <a:pt x="28090" y="4271878"/>
                  <a:pt x="29040" y="4263489"/>
                </a:cubicBezTo>
                <a:cubicBezTo>
                  <a:pt x="29169" y="4261918"/>
                  <a:pt x="29300" y="4260346"/>
                  <a:pt x="29429" y="4258775"/>
                </a:cubicBezTo>
                <a:lnTo>
                  <a:pt x="33702" y="4248512"/>
                </a:lnTo>
                <a:cubicBezTo>
                  <a:pt x="36933" y="4241044"/>
                  <a:pt x="39109" y="4235167"/>
                  <a:pt x="37356" y="4228644"/>
                </a:cubicBezTo>
                <a:cubicBezTo>
                  <a:pt x="41530" y="4217526"/>
                  <a:pt x="53227" y="4209759"/>
                  <a:pt x="50107" y="4193665"/>
                </a:cubicBezTo>
                <a:cubicBezTo>
                  <a:pt x="55406" y="4198550"/>
                  <a:pt x="50749" y="4175793"/>
                  <a:pt x="56192" y="4173105"/>
                </a:cubicBezTo>
                <a:cubicBezTo>
                  <a:pt x="60575" y="4171863"/>
                  <a:pt x="60184" y="4164671"/>
                  <a:pt x="61800" y="4159194"/>
                </a:cubicBezTo>
                <a:cubicBezTo>
                  <a:pt x="66276" y="4155290"/>
                  <a:pt x="70363" y="4127730"/>
                  <a:pt x="69720" y="4118135"/>
                </a:cubicBezTo>
                <a:cubicBezTo>
                  <a:pt x="65265" y="4091091"/>
                  <a:pt x="83289" y="4069336"/>
                  <a:pt x="80190" y="4047713"/>
                </a:cubicBezTo>
                <a:cubicBezTo>
                  <a:pt x="84682" y="4020435"/>
                  <a:pt x="92089" y="3998420"/>
                  <a:pt x="96666" y="3980780"/>
                </a:cubicBezTo>
                <a:cubicBezTo>
                  <a:pt x="98580" y="3977851"/>
                  <a:pt x="106155" y="3945259"/>
                  <a:pt x="107651" y="3941872"/>
                </a:cubicBezTo>
                <a:cubicBezTo>
                  <a:pt x="111761" y="3922504"/>
                  <a:pt x="112043" y="3930219"/>
                  <a:pt x="118444" y="3897465"/>
                </a:cubicBezTo>
                <a:cubicBezTo>
                  <a:pt x="124996" y="3869981"/>
                  <a:pt x="127657" y="3841768"/>
                  <a:pt x="134545" y="3811132"/>
                </a:cubicBezTo>
                <a:cubicBezTo>
                  <a:pt x="143817" y="3778601"/>
                  <a:pt x="141464" y="3759343"/>
                  <a:pt x="145381" y="3746540"/>
                </a:cubicBezTo>
                <a:cubicBezTo>
                  <a:pt x="156739" y="3719637"/>
                  <a:pt x="147664" y="3711291"/>
                  <a:pt x="146587" y="3670275"/>
                </a:cubicBezTo>
                <a:cubicBezTo>
                  <a:pt x="154134" y="3638754"/>
                  <a:pt x="151397" y="3605028"/>
                  <a:pt x="165690" y="3580981"/>
                </a:cubicBezTo>
                <a:cubicBezTo>
                  <a:pt x="164433" y="3577837"/>
                  <a:pt x="163639" y="3574469"/>
                  <a:pt x="163175" y="3570960"/>
                </a:cubicBezTo>
                <a:lnTo>
                  <a:pt x="162665" y="3560693"/>
                </a:lnTo>
                <a:lnTo>
                  <a:pt x="163299" y="3559743"/>
                </a:lnTo>
                <a:cubicBezTo>
                  <a:pt x="165039" y="3554949"/>
                  <a:pt x="165246" y="3551528"/>
                  <a:pt x="164777" y="3548721"/>
                </a:cubicBezTo>
                <a:lnTo>
                  <a:pt x="163708" y="3545693"/>
                </a:lnTo>
                <a:lnTo>
                  <a:pt x="164286" y="3537938"/>
                </a:lnTo>
                <a:cubicBezTo>
                  <a:pt x="164273" y="3532672"/>
                  <a:pt x="164261" y="3527407"/>
                  <a:pt x="164247" y="3522141"/>
                </a:cubicBezTo>
                <a:lnTo>
                  <a:pt x="165343" y="3519672"/>
                </a:lnTo>
                <a:lnTo>
                  <a:pt x="167001" y="3496604"/>
                </a:lnTo>
                <a:lnTo>
                  <a:pt x="167547" y="3496517"/>
                </a:lnTo>
                <a:cubicBezTo>
                  <a:pt x="168811" y="3495796"/>
                  <a:pt x="169814" y="3494272"/>
                  <a:pt x="170301" y="3491023"/>
                </a:cubicBezTo>
                <a:cubicBezTo>
                  <a:pt x="177219" y="3499391"/>
                  <a:pt x="173541" y="3490314"/>
                  <a:pt x="174371" y="3479998"/>
                </a:cubicBezTo>
                <a:cubicBezTo>
                  <a:pt x="185299" y="3490692"/>
                  <a:pt x="183023" y="3459350"/>
                  <a:pt x="190228" y="3457434"/>
                </a:cubicBezTo>
                <a:cubicBezTo>
                  <a:pt x="190591" y="3449617"/>
                  <a:pt x="191174" y="3441542"/>
                  <a:pt x="192016" y="3433411"/>
                </a:cubicBezTo>
                <a:lnTo>
                  <a:pt x="192663" y="3428691"/>
                </a:lnTo>
                <a:cubicBezTo>
                  <a:pt x="192706" y="3428676"/>
                  <a:pt x="192750" y="3428659"/>
                  <a:pt x="192793" y="3428643"/>
                </a:cubicBezTo>
                <a:cubicBezTo>
                  <a:pt x="193186" y="3427720"/>
                  <a:pt x="193494" y="3426206"/>
                  <a:pt x="193710" y="3423760"/>
                </a:cubicBezTo>
                <a:cubicBezTo>
                  <a:pt x="193753" y="3422535"/>
                  <a:pt x="193797" y="3421310"/>
                  <a:pt x="193839" y="3420085"/>
                </a:cubicBezTo>
                <a:lnTo>
                  <a:pt x="195094" y="3410930"/>
                </a:lnTo>
                <a:lnTo>
                  <a:pt x="196311" y="3408092"/>
                </a:lnTo>
                <a:lnTo>
                  <a:pt x="197928" y="3407419"/>
                </a:lnTo>
                <a:cubicBezTo>
                  <a:pt x="197912" y="3407119"/>
                  <a:pt x="197897" y="3406820"/>
                  <a:pt x="197881" y="3406520"/>
                </a:cubicBezTo>
                <a:cubicBezTo>
                  <a:pt x="196231" y="3399306"/>
                  <a:pt x="192821" y="3396220"/>
                  <a:pt x="204222" y="3391015"/>
                </a:cubicBezTo>
                <a:cubicBezTo>
                  <a:pt x="202162" y="3374996"/>
                  <a:pt x="208811" y="3373934"/>
                  <a:pt x="213950" y="3354361"/>
                </a:cubicBezTo>
                <a:cubicBezTo>
                  <a:pt x="211218" y="3344737"/>
                  <a:pt x="213619" y="3338360"/>
                  <a:pt x="217699" y="3332639"/>
                </a:cubicBezTo>
                <a:cubicBezTo>
                  <a:pt x="218717" y="3312409"/>
                  <a:pt x="225688" y="3295747"/>
                  <a:pt x="229963" y="3273935"/>
                </a:cubicBezTo>
                <a:cubicBezTo>
                  <a:pt x="228293" y="3248488"/>
                  <a:pt x="239257" y="3238943"/>
                  <a:pt x="243785" y="3215621"/>
                </a:cubicBezTo>
                <a:cubicBezTo>
                  <a:pt x="237893" y="3192522"/>
                  <a:pt x="253940" y="3201000"/>
                  <a:pt x="259175" y="3189909"/>
                </a:cubicBezTo>
                <a:lnTo>
                  <a:pt x="259988" y="3186579"/>
                </a:lnTo>
                <a:lnTo>
                  <a:pt x="259980" y="3177264"/>
                </a:lnTo>
                <a:lnTo>
                  <a:pt x="259609" y="3173723"/>
                </a:lnTo>
                <a:cubicBezTo>
                  <a:pt x="259490" y="3171299"/>
                  <a:pt x="259588" y="3169704"/>
                  <a:pt x="259848" y="3168622"/>
                </a:cubicBezTo>
                <a:lnTo>
                  <a:pt x="259971" y="3168508"/>
                </a:lnTo>
                <a:cubicBezTo>
                  <a:pt x="259969" y="3166907"/>
                  <a:pt x="259968" y="3165307"/>
                  <a:pt x="259966" y="3163706"/>
                </a:cubicBezTo>
                <a:cubicBezTo>
                  <a:pt x="259691" y="3155577"/>
                  <a:pt x="259171" y="3147642"/>
                  <a:pt x="258467" y="3140064"/>
                </a:cubicBezTo>
                <a:cubicBezTo>
                  <a:pt x="265286" y="3134408"/>
                  <a:pt x="258805" y="3106027"/>
                  <a:pt x="270990" y="3110288"/>
                </a:cubicBezTo>
                <a:cubicBezTo>
                  <a:pt x="270407" y="3100106"/>
                  <a:pt x="265565" y="3093497"/>
                  <a:pt x="273494" y="3097704"/>
                </a:cubicBezTo>
                <a:cubicBezTo>
                  <a:pt x="273534" y="3094376"/>
                  <a:pt x="274313" y="3092401"/>
                  <a:pt x="275456" y="3091047"/>
                </a:cubicBezTo>
                <a:lnTo>
                  <a:pt x="275980" y="3090672"/>
                </a:lnTo>
                <a:lnTo>
                  <a:pt x="274486" y="3068004"/>
                </a:lnTo>
                <a:lnTo>
                  <a:pt x="275226" y="3065087"/>
                </a:lnTo>
                <a:lnTo>
                  <a:pt x="273050" y="3050191"/>
                </a:lnTo>
                <a:cubicBezTo>
                  <a:pt x="272889" y="3047647"/>
                  <a:pt x="272728" y="3045103"/>
                  <a:pt x="272566" y="3042559"/>
                </a:cubicBezTo>
                <a:lnTo>
                  <a:pt x="271107" y="3040271"/>
                </a:lnTo>
                <a:cubicBezTo>
                  <a:pt x="270265" y="3037872"/>
                  <a:pt x="270006" y="3034528"/>
                  <a:pt x="271065" y="3029072"/>
                </a:cubicBezTo>
                <a:lnTo>
                  <a:pt x="271558" y="3027835"/>
                </a:lnTo>
                <a:cubicBezTo>
                  <a:pt x="270688" y="3024705"/>
                  <a:pt x="268559" y="2982922"/>
                  <a:pt x="268717" y="2964245"/>
                </a:cubicBezTo>
                <a:cubicBezTo>
                  <a:pt x="279502" y="2933904"/>
                  <a:pt x="269365" y="2949568"/>
                  <a:pt x="272511" y="2915772"/>
                </a:cubicBezTo>
                <a:cubicBezTo>
                  <a:pt x="272017" y="2877552"/>
                  <a:pt x="270125" y="2850992"/>
                  <a:pt x="270356" y="2825842"/>
                </a:cubicBezTo>
                <a:cubicBezTo>
                  <a:pt x="269433" y="2814032"/>
                  <a:pt x="268938" y="2727859"/>
                  <a:pt x="273897" y="2734957"/>
                </a:cubicBezTo>
                <a:cubicBezTo>
                  <a:pt x="264242" y="2698391"/>
                  <a:pt x="277769" y="2677127"/>
                  <a:pt x="274458" y="2636572"/>
                </a:cubicBezTo>
                <a:cubicBezTo>
                  <a:pt x="287792" y="2615986"/>
                  <a:pt x="275829" y="2626668"/>
                  <a:pt x="279157" y="2604260"/>
                </a:cubicBezTo>
                <a:cubicBezTo>
                  <a:pt x="279270" y="2587221"/>
                  <a:pt x="288019" y="2599786"/>
                  <a:pt x="288131" y="2582747"/>
                </a:cubicBezTo>
                <a:cubicBezTo>
                  <a:pt x="260352" y="2545890"/>
                  <a:pt x="290145" y="2525479"/>
                  <a:pt x="282516" y="2478755"/>
                </a:cubicBezTo>
                <a:lnTo>
                  <a:pt x="287359" y="2451804"/>
                </a:lnTo>
                <a:cubicBezTo>
                  <a:pt x="285426" y="2443087"/>
                  <a:pt x="285710" y="2414879"/>
                  <a:pt x="289577" y="2408801"/>
                </a:cubicBezTo>
                <a:cubicBezTo>
                  <a:pt x="290424" y="2402768"/>
                  <a:pt x="289064" y="2396183"/>
                  <a:pt x="293203" y="2392670"/>
                </a:cubicBezTo>
                <a:cubicBezTo>
                  <a:pt x="295637" y="2379564"/>
                  <a:pt x="301233" y="2349549"/>
                  <a:pt x="304183" y="2330165"/>
                </a:cubicBezTo>
                <a:cubicBezTo>
                  <a:pt x="298973" y="2319718"/>
                  <a:pt x="309550" y="2303314"/>
                  <a:pt x="310900" y="2276363"/>
                </a:cubicBezTo>
                <a:cubicBezTo>
                  <a:pt x="304874" y="2264930"/>
                  <a:pt x="311891" y="2258198"/>
                  <a:pt x="303909" y="2236310"/>
                </a:cubicBezTo>
                <a:cubicBezTo>
                  <a:pt x="304734" y="2235412"/>
                  <a:pt x="305502" y="2234293"/>
                  <a:pt x="306187" y="2232984"/>
                </a:cubicBezTo>
                <a:cubicBezTo>
                  <a:pt x="310170" y="2225381"/>
                  <a:pt x="310605" y="2213194"/>
                  <a:pt x="307158" y="2205763"/>
                </a:cubicBezTo>
                <a:cubicBezTo>
                  <a:pt x="296601" y="2170883"/>
                  <a:pt x="306474" y="2175442"/>
                  <a:pt x="304860" y="2145703"/>
                </a:cubicBezTo>
                <a:cubicBezTo>
                  <a:pt x="304314" y="2112090"/>
                  <a:pt x="314083" y="2134724"/>
                  <a:pt x="304273" y="2092533"/>
                </a:cubicBezTo>
                <a:cubicBezTo>
                  <a:pt x="308983" y="2088154"/>
                  <a:pt x="303590" y="2066396"/>
                  <a:pt x="301642" y="2057359"/>
                </a:cubicBezTo>
                <a:cubicBezTo>
                  <a:pt x="301720" y="2041038"/>
                  <a:pt x="313213" y="2032807"/>
                  <a:pt x="306736" y="2016105"/>
                </a:cubicBezTo>
                <a:cubicBezTo>
                  <a:pt x="312847" y="2019262"/>
                  <a:pt x="310007" y="1975377"/>
                  <a:pt x="316234" y="1983129"/>
                </a:cubicBezTo>
                <a:cubicBezTo>
                  <a:pt x="322177" y="1972692"/>
                  <a:pt x="313034" y="1967129"/>
                  <a:pt x="318238" y="1956745"/>
                </a:cubicBezTo>
                <a:cubicBezTo>
                  <a:pt x="319718" y="1944884"/>
                  <a:pt x="311423" y="1963350"/>
                  <a:pt x="311341" y="1950160"/>
                </a:cubicBezTo>
                <a:lnTo>
                  <a:pt x="323556" y="1879546"/>
                </a:lnTo>
                <a:cubicBezTo>
                  <a:pt x="320263" y="1869846"/>
                  <a:pt x="322312" y="1862247"/>
                  <a:pt x="326085" y="1854893"/>
                </a:cubicBezTo>
                <a:cubicBezTo>
                  <a:pt x="325955" y="1832625"/>
                  <a:pt x="332007" y="1812578"/>
                  <a:pt x="335058" y="1787684"/>
                </a:cubicBezTo>
                <a:cubicBezTo>
                  <a:pt x="331933" y="1760490"/>
                  <a:pt x="342400" y="1747069"/>
                  <a:pt x="345620" y="1720464"/>
                </a:cubicBezTo>
                <a:cubicBezTo>
                  <a:pt x="337355" y="1693643"/>
                  <a:pt x="360215" y="1703686"/>
                  <a:pt x="360760" y="1681196"/>
                </a:cubicBezTo>
                <a:cubicBezTo>
                  <a:pt x="353923" y="1644243"/>
                  <a:pt x="368449" y="1682451"/>
                  <a:pt x="368483" y="1625881"/>
                </a:cubicBezTo>
                <a:cubicBezTo>
                  <a:pt x="367181" y="1622619"/>
                  <a:pt x="369088" y="1615868"/>
                  <a:pt x="371077" y="1616704"/>
                </a:cubicBezTo>
                <a:cubicBezTo>
                  <a:pt x="371005" y="1604306"/>
                  <a:pt x="384453" y="1569256"/>
                  <a:pt x="383008" y="1551493"/>
                </a:cubicBezTo>
                <a:cubicBezTo>
                  <a:pt x="390598" y="1517303"/>
                  <a:pt x="381821" y="1500132"/>
                  <a:pt x="384834" y="1475233"/>
                </a:cubicBezTo>
                <a:cubicBezTo>
                  <a:pt x="393221" y="1446677"/>
                  <a:pt x="400498" y="1430031"/>
                  <a:pt x="418371" y="1380155"/>
                </a:cubicBezTo>
                <a:lnTo>
                  <a:pt x="469641" y="1210871"/>
                </a:lnTo>
                <a:cubicBezTo>
                  <a:pt x="507460" y="1148093"/>
                  <a:pt x="486915" y="1066841"/>
                  <a:pt x="489701" y="1028427"/>
                </a:cubicBezTo>
                <a:cubicBezTo>
                  <a:pt x="478454" y="1012506"/>
                  <a:pt x="490925" y="999600"/>
                  <a:pt x="486354" y="980383"/>
                </a:cubicBezTo>
                <a:cubicBezTo>
                  <a:pt x="483880" y="937629"/>
                  <a:pt x="471099" y="895192"/>
                  <a:pt x="479762" y="839699"/>
                </a:cubicBezTo>
                <a:cubicBezTo>
                  <a:pt x="444550" y="814685"/>
                  <a:pt x="465776" y="749644"/>
                  <a:pt x="445664" y="696545"/>
                </a:cubicBezTo>
                <a:cubicBezTo>
                  <a:pt x="441558" y="665722"/>
                  <a:pt x="459046" y="617297"/>
                  <a:pt x="440047" y="606615"/>
                </a:cubicBezTo>
                <a:cubicBezTo>
                  <a:pt x="451675" y="592509"/>
                  <a:pt x="432892" y="579307"/>
                  <a:pt x="431225" y="563889"/>
                </a:cubicBezTo>
                <a:cubicBezTo>
                  <a:pt x="438618" y="551582"/>
                  <a:pt x="432225" y="545475"/>
                  <a:pt x="430803" y="534294"/>
                </a:cubicBezTo>
                <a:cubicBezTo>
                  <a:pt x="435364" y="529230"/>
                  <a:pt x="435126" y="519767"/>
                  <a:pt x="429777" y="516548"/>
                </a:cubicBezTo>
                <a:cubicBezTo>
                  <a:pt x="417444" y="521116"/>
                  <a:pt x="423596" y="488251"/>
                  <a:pt x="415090" y="485808"/>
                </a:cubicBezTo>
                <a:cubicBezTo>
                  <a:pt x="413316" y="466733"/>
                  <a:pt x="424116" y="383903"/>
                  <a:pt x="410499" y="369873"/>
                </a:cubicBezTo>
                <a:cubicBezTo>
                  <a:pt x="404034" y="331308"/>
                  <a:pt x="425696" y="275570"/>
                  <a:pt x="425314" y="259180"/>
                </a:cubicBezTo>
                <a:cubicBezTo>
                  <a:pt x="450188" y="242918"/>
                  <a:pt x="384634" y="163766"/>
                  <a:pt x="383240" y="94173"/>
                </a:cubicBezTo>
                <a:cubicBezTo>
                  <a:pt x="385641" y="84795"/>
                  <a:pt x="385609" y="79782"/>
                  <a:pt x="379938" y="77267"/>
                </a:cubicBezTo>
                <a:cubicBezTo>
                  <a:pt x="378301" y="68220"/>
                  <a:pt x="376144" y="54774"/>
                  <a:pt x="373430" y="3885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930C1CF7-DB91-FA42-930A-AF31BC25F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427" y="1727428"/>
            <a:ext cx="3720152" cy="341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3C91502-AFE2-044A-BD02-755827CEA152}"/>
              </a:ext>
            </a:extLst>
          </p:cNvPr>
          <p:cNvSpPr txBox="1"/>
          <p:nvPr/>
        </p:nvSpPr>
        <p:spPr>
          <a:xfrm>
            <a:off x="5867400" y="2194102"/>
            <a:ext cx="5310116" cy="3908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1100" b="1"/>
              <a:t>很多時，在講解聖經中論及人類的章節時，會過份強調人的罪過，人的責任</a:t>
            </a:r>
            <a:r>
              <a:rPr lang="en-US" altLang="zh-TW" sz="1100" b="1"/>
              <a:t>﹔</a:t>
            </a:r>
            <a:r>
              <a:rPr lang="zh-TW" altLang="en-US" sz="1100" b="1"/>
              <a:t>規則和禁忌等，令創造的畫面充滿黑暗</a:t>
            </a:r>
            <a:r>
              <a:rPr lang="en-US" altLang="zh-TW" sz="1100" b="1"/>
              <a:t>! </a:t>
            </a:r>
            <a:r>
              <a:rPr lang="zh-TW" altLang="en-US" sz="1100" b="1"/>
              <a:t>請細心閱讀創世紀第二章，請留意天主完成整個創造之後，把人安置在樂園中，制定一切令人健康快樂生活的設施， 林林總總都為人的幸福和喜樂而給予的。創世紀第三章記述原祖犯罪之前，根據女人所述天主的命令是極具積極性的， 讓人看到真善美之所在，且人是可以簡單地遵行的。</a:t>
            </a:r>
            <a:r>
              <a:rPr lang="en-US" altLang="zh-TW" sz="1100"/>
              <a:t/>
            </a:r>
            <a:br>
              <a:rPr lang="en-US" altLang="zh-TW" sz="1100"/>
            </a:br>
            <a:r>
              <a:rPr lang="en-US" altLang="zh-TW" sz="1100"/>
              <a:t/>
            </a:r>
            <a:br>
              <a:rPr lang="en-US" altLang="zh-TW" sz="1100"/>
            </a:br>
            <a:r>
              <a:rPr lang="zh-TW" altLang="en-US" sz="1100" b="1"/>
              <a:t>天主只向人解釋這一命令，並沒有向其他受造物解釋，因為人能聽命，人是最自由的，人是天主最完美的肖像， 人是可以代表天主說話的受造物，人是天主的代言人，是先知。天主的這命令是正義與愛的表達。 天主還給人職務，人要照顧其他一切受造物，因為天主安排所有受造物受人管理， 讓其他受造身物的特性能為眾人的好處而彼此服務，這是光榮天主的作為。在未有原罪之前，天主已與人訂立盟約， 人是獨一無二的，人充滿天主的恩寵。</a:t>
            </a:r>
            <a:r>
              <a:rPr lang="en-US" altLang="zh-TW" sz="1100"/>
              <a:t/>
            </a:r>
            <a:br>
              <a:rPr lang="en-US" altLang="zh-TW" sz="1100"/>
            </a:br>
            <a:r>
              <a:rPr lang="en-US" altLang="zh-TW" sz="1100"/>
              <a:t/>
            </a:r>
            <a:br>
              <a:rPr lang="en-US" altLang="zh-TW" sz="1100"/>
            </a:br>
            <a:r>
              <a:rPr lang="zh-TW" altLang="en-US" sz="1100" b="1"/>
              <a:t>再者，在未有原罪之前，天主與人的忠信和愛是穩固的。人若忘記自己幸福之所在，甚至愚蠢至忘恩負義，即披露人的脆弱， 再無法顯示人與天主的共融。以上所述，大家都必須留意，以免誤解，令聖經的讀者對聖經產生消極的想法， 對人類的救恩史絕對地悲觀。這樣，便會忘記天主是歷史的主，祂是忠信的，祂會忠於祂的愛。請緊記：「罪惡在那裡越多， 恩寵在那裡也越格外豐富。」</a:t>
            </a:r>
            <a:r>
              <a:rPr lang="en-US" altLang="zh-TW" sz="1100" b="1"/>
              <a:t>﹙ </a:t>
            </a:r>
            <a:r>
              <a:rPr lang="zh-TW" altLang="en-US" sz="1100" b="1">
                <a:hlinkClick r:id="rId3"/>
              </a:rPr>
              <a:t>羅</a:t>
            </a:r>
            <a:r>
              <a:rPr lang="en-US" altLang="zh-TW" sz="1100" b="1">
                <a:hlinkClick r:id="rId3"/>
              </a:rPr>
              <a:t>5</a:t>
            </a:r>
            <a:r>
              <a:rPr lang="zh-TW" altLang="en-US" sz="1100" b="1">
                <a:hlinkClick r:id="rId3"/>
              </a:rPr>
              <a:t>：</a:t>
            </a:r>
            <a:r>
              <a:rPr lang="en-US" altLang="zh-TW" sz="1100" b="1">
                <a:hlinkClick r:id="rId3"/>
              </a:rPr>
              <a:t>20</a:t>
            </a:r>
            <a:r>
              <a:rPr lang="en-US" altLang="zh-TW" sz="1100" b="1"/>
              <a:t>﹚</a:t>
            </a:r>
            <a:r>
              <a:rPr lang="en-US" altLang="zh-TW" sz="1100"/>
              <a:t/>
            </a:r>
            <a:br>
              <a:rPr lang="en-US" altLang="zh-TW" sz="1100"/>
            </a:br>
            <a:r>
              <a:rPr lang="en-US" altLang="zh-TW" sz="1100"/>
              <a:t/>
            </a:r>
            <a:br>
              <a:rPr lang="en-US" altLang="zh-TW" sz="1100"/>
            </a:br>
            <a:r>
              <a:rPr lang="zh-TW" altLang="en-US" sz="1100" b="1"/>
              <a:t>救恩史彰顯天主白白分施的愛，這愛是無窮盡的</a:t>
            </a:r>
            <a:r>
              <a:rPr lang="en-US" altLang="zh-TW" sz="1100" b="1"/>
              <a:t>﹙</a:t>
            </a:r>
            <a:r>
              <a:rPr lang="zh-TW" altLang="en-US" sz="1100" b="1"/>
              <a:t>參閱羅</a:t>
            </a:r>
            <a:r>
              <a:rPr lang="en-US" altLang="zh-TW" sz="1100" b="1"/>
              <a:t>8</a:t>
            </a:r>
            <a:r>
              <a:rPr lang="zh-TW" altLang="en-US" sz="1100" b="1"/>
              <a:t>：</a:t>
            </a:r>
            <a:r>
              <a:rPr lang="en-US" altLang="zh-TW" sz="1100" b="1"/>
              <a:t>31-39﹚</a:t>
            </a:r>
            <a:r>
              <a:rPr lang="zh-TW" altLang="en-US" sz="1100" b="1"/>
              <a:t>。聖經多次讚賞人， 因人能表達出自己是天主子女的身份，這身份不是被動的，最重要的是人能傳遞愛，愛產生希望。在每一時代如是， 有愛便有希望。這愛的傳遞將延續至整個創造都充滿愛，所有受造物都在天主內，「好叫天主成為萬物之中的萬有。」</a:t>
            </a:r>
            <a:r>
              <a:rPr lang="en-US" altLang="zh-TW" sz="1100" b="1"/>
              <a:t>﹙ </a:t>
            </a:r>
            <a:r>
              <a:rPr lang="zh-TW" altLang="en-US" sz="1100" b="1">
                <a:hlinkClick r:id="rId4"/>
              </a:rPr>
              <a:t>格前</a:t>
            </a:r>
            <a:r>
              <a:rPr lang="en-US" altLang="zh-TW" sz="1100" b="1">
                <a:hlinkClick r:id="rId4"/>
              </a:rPr>
              <a:t>15</a:t>
            </a:r>
            <a:r>
              <a:rPr lang="zh-TW" altLang="en-US" sz="1100" b="1">
                <a:hlinkClick r:id="rId4"/>
              </a:rPr>
              <a:t>：</a:t>
            </a:r>
            <a:r>
              <a:rPr lang="en-US" altLang="zh-TW" sz="1100" b="1">
                <a:hlinkClick r:id="rId4"/>
              </a:rPr>
              <a:t>28</a:t>
            </a:r>
            <a:r>
              <a:rPr lang="en-US" altLang="zh-TW" sz="1100" b="1"/>
              <a:t>﹚</a:t>
            </a:r>
            <a:endParaRPr lang="en-US" sz="1100"/>
          </a:p>
        </p:txBody>
      </p:sp>
      <p:sp>
        <p:nvSpPr>
          <p:cNvPr id="9" name="Oval 8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3F4F514-C6C6-1245-A8A0-AD832E21ECBC}"/>
              </a:ext>
            </a:extLst>
          </p:cNvPr>
          <p:cNvSpPr/>
          <p:nvPr/>
        </p:nvSpPr>
        <p:spPr>
          <a:xfrm>
            <a:off x="5173410" y="5999018"/>
            <a:ext cx="1656881" cy="73350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主頁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Oval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628D0AAF-028D-AC48-8827-3FBA33DD22AB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上一頁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8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2143D5-101D-9940-A5E5-DF97FA7D6038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1100" b="1"/>
              <a:t>現代科學家謙虛地承認，他們對宇宙奧秘的認知其實少得可以說是「不知」，因為隱藏了的實在比彰顯了的多千千萬萬倍。</a:t>
            </a:r>
            <a:r>
              <a:rPr lang="en-US" altLang="zh-TW" sz="1100"/>
              <a:t/>
            </a:r>
            <a:br>
              <a:rPr lang="en-US" altLang="zh-TW" sz="1100"/>
            </a:br>
            <a:r>
              <a:rPr lang="en-US" altLang="zh-TW" sz="1100"/>
              <a:t/>
            </a:r>
            <a:br>
              <a:rPr lang="en-US" altLang="zh-TW" sz="1100"/>
            </a:br>
            <a:r>
              <a:rPr lang="zh-TW" altLang="en-US" sz="1100" b="1"/>
              <a:t>世界兒童文學名著</a:t>
            </a:r>
            <a:r>
              <a:rPr lang="en-US" altLang="zh-TW" sz="1100" b="1"/>
              <a:t>《</a:t>
            </a:r>
            <a:r>
              <a:rPr lang="zh-TW" altLang="en-US" sz="1100" b="1"/>
              <a:t>小王子</a:t>
            </a:r>
            <a:r>
              <a:rPr lang="en-US" altLang="zh-TW" sz="1100" b="1"/>
              <a:t>》</a:t>
            </a:r>
            <a:r>
              <a:rPr lang="zh-TW" altLang="en-US" sz="1100" b="1"/>
              <a:t>，作者以詩人的靈感去描述人生的事實。只有用心看才看得清楚，重要的東西是眼睛看不見的。小王子說：「沙漠的美，源自它之中隱藏着的甘泉。」「隱藏」和「奧秘」</a:t>
            </a:r>
            <a:r>
              <a:rPr lang="en-US" altLang="zh-TW" sz="1100" b="1"/>
              <a:t>﹙</a:t>
            </a:r>
            <a:r>
              <a:rPr lang="zh-TW" altLang="en-US" sz="1100" b="1"/>
              <a:t>或奧義</a:t>
            </a:r>
            <a:r>
              <a:rPr lang="en-US" altLang="zh-TW" sz="1100" b="1"/>
              <a:t>﹚</a:t>
            </a:r>
            <a:r>
              <a:rPr lang="zh-TW" altLang="en-US" sz="1100" b="1"/>
              <a:t>是聖經中描述天國的兩個關鍵詞。而隱藏的奧秘是最具吸引力的。 「天主國的奧義祇賞給了你們，但對那些外人，一切都用比喻。」</a:t>
            </a:r>
            <a:r>
              <a:rPr lang="en-US" altLang="zh-TW" sz="1100" b="1"/>
              <a:t>﹙ </a:t>
            </a:r>
            <a:r>
              <a:rPr lang="zh-TW" altLang="en-US" sz="1100" b="1">
                <a:hlinkClick r:id="rId2"/>
              </a:rPr>
              <a:t>谷</a:t>
            </a:r>
            <a:r>
              <a:rPr lang="en-US" altLang="zh-TW" sz="1100" b="1">
                <a:hlinkClick r:id="rId2"/>
              </a:rPr>
              <a:t>4</a:t>
            </a:r>
            <a:r>
              <a:rPr lang="zh-TW" altLang="en-US" sz="1100" b="1">
                <a:hlinkClick r:id="rId2"/>
              </a:rPr>
              <a:t>：</a:t>
            </a:r>
            <a:r>
              <a:rPr lang="en-US" altLang="zh-TW" sz="1100" b="1">
                <a:hlinkClick r:id="rId2"/>
              </a:rPr>
              <a:t>11</a:t>
            </a:r>
            <a:r>
              <a:rPr lang="en-US" altLang="zh-TW" sz="1100" b="1"/>
              <a:t>﹚</a:t>
            </a:r>
            <a:r>
              <a:rPr lang="en-US" altLang="zh-TW" sz="1100"/>
              <a:t/>
            </a:r>
            <a:br>
              <a:rPr lang="en-US" altLang="zh-TW" sz="1100"/>
            </a:br>
            <a:r>
              <a:rPr lang="en-US" altLang="zh-TW" sz="1100"/>
              <a:t/>
            </a:r>
            <a:br>
              <a:rPr lang="en-US" altLang="zh-TW" sz="1100"/>
            </a:br>
            <a:r>
              <a:rPr lang="zh-TW" altLang="en-US" sz="1100" b="1"/>
              <a:t>聖保祿宗徒在羅馬書（ </a:t>
            </a:r>
            <a:r>
              <a:rPr lang="zh-TW" altLang="en-US" sz="1100" b="1">
                <a:hlinkClick r:id="rId3"/>
              </a:rPr>
              <a:t>羅</a:t>
            </a:r>
            <a:r>
              <a:rPr lang="en-US" altLang="zh-TW" sz="1100" b="1">
                <a:hlinkClick r:id="rId3"/>
              </a:rPr>
              <a:t>16</a:t>
            </a:r>
            <a:r>
              <a:rPr lang="zh-TW" altLang="en-US" sz="1100" b="1">
                <a:hlinkClick r:id="rId3"/>
              </a:rPr>
              <a:t>：</a:t>
            </a:r>
            <a:r>
              <a:rPr lang="en-US" altLang="zh-TW" sz="1100" b="1">
                <a:hlinkClick r:id="rId3"/>
              </a:rPr>
              <a:t>25-26</a:t>
            </a:r>
            <a:r>
              <a:rPr lang="zh-TW" altLang="en-US" sz="1100" b="1"/>
              <a:t>）宣講耶穌基督就是從亙古以來隱藏著的那秘而不宣的奧秘，現今卻彰顯了。</a:t>
            </a:r>
            <a:r>
              <a:rPr lang="en-US" altLang="zh-TW" sz="1100"/>
              <a:t/>
            </a:r>
            <a:br>
              <a:rPr lang="en-US" altLang="zh-TW" sz="1100"/>
            </a:br>
            <a:r>
              <a:rPr lang="en-US" altLang="zh-TW" sz="1100"/>
              <a:t/>
            </a:r>
            <a:br>
              <a:rPr lang="en-US" altLang="zh-TW" sz="1100"/>
            </a:br>
            <a:r>
              <a:rPr lang="zh-TW" altLang="en-US" sz="1100" b="1"/>
              <a:t>了解天國是循序漸進的；就像認識聖經的其他部份一樣。聖經描寫的是人類歷史的進程，對天國沒有給予任何定義。 要了解天國必須閱讀整本聖經。</a:t>
            </a:r>
            <a:r>
              <a:rPr lang="en-US" altLang="zh-TW" sz="1100"/>
              <a:t/>
            </a:r>
            <a:br>
              <a:rPr lang="en-US" altLang="zh-TW" sz="1100"/>
            </a:br>
            <a:r>
              <a:rPr lang="en-US" altLang="zh-TW" sz="1100"/>
              <a:t/>
            </a:r>
            <a:br>
              <a:rPr lang="en-US" altLang="zh-TW" sz="1100"/>
            </a:br>
            <a:r>
              <a:rPr lang="zh-TW" altLang="en-US" sz="1100" b="1"/>
              <a:t>即使不計算從亞巴郎至默示錄所描述的時代</a:t>
            </a:r>
            <a:r>
              <a:rPr lang="en-US" altLang="zh-TW" sz="1100" b="1"/>
              <a:t>(</a:t>
            </a:r>
            <a:r>
              <a:rPr lang="zh-TW" altLang="en-US" sz="1100" b="1"/>
              <a:t>創世紀第一至十一章部份</a:t>
            </a:r>
            <a:r>
              <a:rPr lang="en-US" altLang="zh-TW" sz="1100" b="1"/>
              <a:t>)</a:t>
            </a:r>
            <a:r>
              <a:rPr lang="zh-TW" altLang="en-US" sz="1100" b="1"/>
              <a:t>，聖經已涵蓋了人類歷史四千年之久。在這段悠長的歷史轉變中，聖經所記載的關鍵事件正是整個救恩史的脈絡。「天主的國」就是所描述的關鍵詞之一。雖是說「 天主的國」，卻全與「人」相關。</a:t>
            </a:r>
            <a:r>
              <a:rPr lang="en-US" altLang="zh-TW" sz="1100"/>
              <a:t/>
            </a:r>
            <a:br>
              <a:rPr lang="en-US" altLang="zh-TW" sz="1100"/>
            </a:br>
            <a:r>
              <a:rPr lang="en-US" altLang="zh-TW" sz="1100"/>
              <a:t/>
            </a:r>
            <a:br>
              <a:rPr lang="en-US" altLang="zh-TW" sz="1100"/>
            </a:br>
            <a:r>
              <a:rPr lang="zh-TW" altLang="en-US" sz="1100" b="1"/>
              <a:t>聖經所稱的「天國」，有時被寫成「天主的國」，是因為按猶太人傳統，對天主的名號避諱，不敢直呼其名，於是只稱之為「 天國」。</a:t>
            </a:r>
            <a:r>
              <a:rPr lang="en-US" altLang="zh-TW" sz="1100"/>
              <a:t/>
            </a:r>
            <a:br>
              <a:rPr lang="en-US" altLang="zh-TW" sz="1100"/>
            </a:br>
            <a:r>
              <a:rPr lang="en-US" altLang="zh-TW" sz="1100"/>
              <a:t/>
            </a:r>
            <a:br>
              <a:rPr lang="en-US" altLang="zh-TW" sz="1100"/>
            </a:br>
            <a:r>
              <a:rPr lang="zh-TW" altLang="en-US" sz="1100" b="1"/>
              <a:t>聖史瑪竇是猶太人，喜用避諱，所以瑪竇福音用的是「天國」，而聖史路加不是猶太人，所以路加福音用的是「天主的國」。</a:t>
            </a:r>
            <a:endParaRPr lang="en-US" sz="11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E024A84-C493-0545-A424-DBCC2E28C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6" r="22460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3C8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E6767AD2-066A-964C-A585-3D2C862A1E08}"/>
              </a:ext>
            </a:extLst>
          </p:cNvPr>
          <p:cNvSpPr/>
          <p:nvPr/>
        </p:nvSpPr>
        <p:spPr>
          <a:xfrm>
            <a:off x="10201276" y="5826038"/>
            <a:ext cx="1793294" cy="920291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下一頁</a:t>
            </a:r>
          </a:p>
        </p:txBody>
      </p:sp>
      <p:sp>
        <p:nvSpPr>
          <p:cNvPr id="7" name="Oval 6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93366D77-61FE-4144-8EFF-2F70B9B23523}"/>
              </a:ext>
            </a:extLst>
          </p:cNvPr>
          <p:cNvSpPr/>
          <p:nvPr/>
        </p:nvSpPr>
        <p:spPr>
          <a:xfrm>
            <a:off x="5173410" y="6223819"/>
            <a:ext cx="1504481" cy="50870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主頁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Oval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3F29B42E-4823-6E4B-AD7E-996E6CCAB48F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上一頁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457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FA9B6C6-A247-48A8-9A1C-1E36FA945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5878388-EAA3-4D4F-8E09-2DDAA627138E}"/>
              </a:ext>
            </a:extLst>
          </p:cNvPr>
          <p:cNvSpPr txBox="1"/>
          <p:nvPr/>
        </p:nvSpPr>
        <p:spPr>
          <a:xfrm>
            <a:off x="1301261" y="590062"/>
            <a:ext cx="5409655" cy="2838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5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天主的國與人</a:t>
            </a:r>
            <a:endParaRPr lang="en-US" sz="5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Graphic 13">
            <a:extLst>
              <a:ext uri="{FF2B5EF4-FFF2-40B4-BE49-F238E27FC236}">
                <a16:creationId xmlns:a16="http://schemas.microsoft.com/office/drawing/2014/main" xmlns="" id="{C5CB530E-515E-412C-9DF1-5F8FFBD6F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xmlns="" id="{712D4376-A578-4FF1-94FC-245E7A6A48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xmlns="" id="{AEA7509D-F04F-40CB-A0B3-EEF16499CC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6020367-4FD5-4596-8E10-C5F095CD8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0A12E58-F869-AB4E-9F13-EAE557003C5B}"/>
              </a:ext>
            </a:extLst>
          </p:cNvPr>
          <p:cNvSpPr/>
          <p:nvPr/>
        </p:nvSpPr>
        <p:spPr>
          <a:xfrm>
            <a:off x="10201276" y="5826038"/>
            <a:ext cx="1793294" cy="920291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下一頁</a:t>
            </a:r>
          </a:p>
        </p:txBody>
      </p:sp>
      <p:sp>
        <p:nvSpPr>
          <p:cNvPr id="10" name="Oval 9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945F7A47-A19B-7845-9957-D1874B1AB46E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主頁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AD8AEDFE-D6CA-D046-B070-17279CFC6046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上一頁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7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B3364C-9D8A-0B4C-9BE7-25412E91CB67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1300" b="1"/>
              <a:t>天主的國與人相關，其中三種關係順序為人與天主的關係、人與人的關係、人與大地的關係。 在這三種關係中，天主是主角， 「天主用地上的灰土形成了人，在他鼻孔內吹了一口生氣，人就成了一個有靈的生物。」</a:t>
            </a:r>
            <a:r>
              <a:rPr lang="en-US" altLang="zh-TW" sz="1300" b="1"/>
              <a:t>﹙ </a:t>
            </a:r>
            <a:r>
              <a:rPr lang="zh-TW" altLang="en-US" sz="1300" b="1">
                <a:hlinkClick r:id="rId2"/>
              </a:rPr>
              <a:t>創</a:t>
            </a:r>
            <a:r>
              <a:rPr lang="en-US" altLang="zh-TW" sz="1300" b="1">
                <a:hlinkClick r:id="rId2"/>
              </a:rPr>
              <a:t>2</a:t>
            </a:r>
            <a:r>
              <a:rPr lang="zh-TW" altLang="en-US" sz="1300" b="1">
                <a:hlinkClick r:id="rId2"/>
              </a:rPr>
              <a:t>：</a:t>
            </a:r>
            <a:r>
              <a:rPr lang="en-US" altLang="zh-TW" sz="1300" b="1">
                <a:hlinkClick r:id="rId2"/>
              </a:rPr>
              <a:t>7</a:t>
            </a:r>
            <a:r>
              <a:rPr lang="en-US" altLang="zh-TW" sz="1300" b="1"/>
              <a:t>﹚</a:t>
            </a:r>
            <a:r>
              <a:rPr lang="zh-TW" altLang="en-US" sz="1300" b="1"/>
              <a:t>就此，人與天主，人與大地有著非常密切的關係。 天主說：「人單獨不好，我要給他造個與他相稱的助手。」</a:t>
            </a:r>
            <a:r>
              <a:rPr lang="en-US" altLang="zh-TW" sz="1300" b="1"/>
              <a:t>﹙ </a:t>
            </a:r>
            <a:r>
              <a:rPr lang="zh-TW" altLang="en-US" sz="1300" b="1">
                <a:hlinkClick r:id="rId2"/>
              </a:rPr>
              <a:t>創</a:t>
            </a:r>
            <a:r>
              <a:rPr lang="en-US" altLang="zh-TW" sz="1300" b="1">
                <a:hlinkClick r:id="rId2"/>
              </a:rPr>
              <a:t>2</a:t>
            </a:r>
            <a:r>
              <a:rPr lang="zh-TW" altLang="en-US" sz="1300" b="1">
                <a:hlinkClick r:id="rId2"/>
              </a:rPr>
              <a:t>：</a:t>
            </a:r>
            <a:r>
              <a:rPr lang="en-US" altLang="zh-TW" sz="1300" b="1">
                <a:hlinkClick r:id="rId2"/>
              </a:rPr>
              <a:t>18</a:t>
            </a:r>
            <a:r>
              <a:rPr lang="en-US" altLang="zh-TW" sz="1300" b="1"/>
              <a:t>﹚</a:t>
            </a:r>
            <a:r>
              <a:rPr lang="zh-TW" altLang="en-US" sz="1300" b="1"/>
              <a:t>天主於是創造了一家人。</a:t>
            </a:r>
            <a:r>
              <a:rPr lang="en-US" altLang="zh-TW" sz="1300"/>
              <a:t/>
            </a:r>
            <a:br>
              <a:rPr lang="en-US" altLang="zh-TW" sz="1300"/>
            </a:br>
            <a:r>
              <a:rPr lang="en-US" altLang="zh-TW" sz="1300"/>
              <a:t/>
            </a:r>
            <a:br>
              <a:rPr lang="en-US" altLang="zh-TW" sz="1300"/>
            </a:br>
            <a:r>
              <a:rPr lang="zh-TW" altLang="en-US" sz="1300" b="1"/>
              <a:t>人是由大地而生，人是大地的子女。人醒覺到天主創造人，不是要製造一件觀賞用的藝術品，而是要人分享祂的「氣」，祂的生命， 在亞當厄娃身上奠下基礎，讓人也分施祂的「氣」，祂的生命，繼續創建及運作。若沒有天主的「氣」，人不能生存， 人會再回到他們所由出的灰土裡去。「天主一噓氣萬物創成，你使地面，更新復興。」</a:t>
            </a:r>
            <a:r>
              <a:rPr lang="en-US" altLang="zh-TW" sz="1300" b="1"/>
              <a:t>﹙ </a:t>
            </a:r>
            <a:r>
              <a:rPr lang="zh-TW" altLang="en-US" sz="1300" b="1">
                <a:hlinkClick r:id="rId3"/>
              </a:rPr>
              <a:t>詠</a:t>
            </a:r>
            <a:r>
              <a:rPr lang="en-US" altLang="zh-TW" sz="1300" b="1">
                <a:hlinkClick r:id="rId3"/>
              </a:rPr>
              <a:t>104</a:t>
            </a:r>
            <a:r>
              <a:rPr lang="zh-TW" altLang="en-US" sz="1300" b="1">
                <a:hlinkClick r:id="rId3"/>
              </a:rPr>
              <a:t>：</a:t>
            </a:r>
            <a:r>
              <a:rPr lang="en-US" altLang="zh-TW" sz="1300" b="1">
                <a:hlinkClick r:id="rId3"/>
              </a:rPr>
              <a:t>29-30</a:t>
            </a:r>
            <a:r>
              <a:rPr lang="en-US" altLang="zh-TW" sz="1300" b="1"/>
              <a:t>﹚ </a:t>
            </a:r>
            <a:r>
              <a:rPr lang="zh-TW" altLang="en-US" sz="1300" b="1"/>
              <a:t>聖經描述天主常邀請人進入這三種關係當中，這都是天主的恩賜。</a:t>
            </a:r>
            <a:r>
              <a:rPr lang="en-US" altLang="zh-TW" sz="1300"/>
              <a:t/>
            </a:r>
            <a:br>
              <a:rPr lang="en-US" altLang="zh-TW" sz="1300"/>
            </a:br>
            <a:r>
              <a:rPr lang="en-US" altLang="zh-TW" sz="1300"/>
              <a:t/>
            </a:r>
            <a:br>
              <a:rPr lang="en-US" altLang="zh-TW" sz="1300"/>
            </a:br>
            <a:r>
              <a:rPr lang="zh-TW" altLang="en-US" sz="1300" b="1"/>
              <a:t>舉例說：天主創造一切後，因著人類的違命，罪惡進入世界，破壞了這三種關係，整個世界充滿著罪惡。天主雖使洪水洗淨大地 ，卻讓大地再次充滿生命。在洪水發生之前，天主邀請諾厄一家進入方舟，再與他們建立關係</a:t>
            </a:r>
            <a:r>
              <a:rPr lang="en-US" altLang="zh-TW" sz="1300" b="1"/>
              <a:t>﹔</a:t>
            </a:r>
            <a:r>
              <a:rPr lang="zh-TW" altLang="en-US" sz="1300" b="1"/>
              <a:t>諾厄一家象徵天主救贖的新人類 </a:t>
            </a:r>
            <a:r>
              <a:rPr lang="en-US" altLang="zh-TW" sz="1300" b="1"/>
              <a:t>﹙</a:t>
            </a:r>
            <a:r>
              <a:rPr lang="zh-TW" altLang="en-US" sz="1300" b="1"/>
              <a:t>參閱 </a:t>
            </a:r>
            <a:r>
              <a:rPr lang="zh-TW" altLang="en-US" sz="1300" b="1">
                <a:hlinkClick r:id="rId4"/>
              </a:rPr>
              <a:t>創</a:t>
            </a:r>
            <a:r>
              <a:rPr lang="en-US" altLang="zh-TW" sz="1300" b="1">
                <a:hlinkClick r:id="rId4"/>
              </a:rPr>
              <a:t>7-9</a:t>
            </a:r>
            <a:r>
              <a:rPr lang="zh-TW" altLang="en-US" sz="1300" b="1">
                <a:hlinkClick r:id="rId4"/>
              </a:rPr>
              <a:t>章</a:t>
            </a:r>
            <a:r>
              <a:rPr lang="en-US" altLang="zh-TW" sz="1300" b="1"/>
              <a:t>﹚</a:t>
            </a:r>
            <a:r>
              <a:rPr lang="zh-TW" altLang="en-US" sz="1300" b="1"/>
              <a:t>。聖經常讓人驚喜，就如洪水似是毀滅，卻是生命。在此例中，還有另一驚喜，就是天主與人立約， 天主答允以後再沒有洪水來毀滅大地。天主把虹霓放在雲間，作祂與大地之間立約的標記</a:t>
            </a:r>
            <a:r>
              <a:rPr lang="en-US" altLang="zh-TW" sz="1300" b="1"/>
              <a:t>﹙ </a:t>
            </a:r>
            <a:r>
              <a:rPr lang="zh-TW" altLang="en-US" sz="1300" b="1">
                <a:hlinkClick r:id="rId5"/>
              </a:rPr>
              <a:t>創</a:t>
            </a:r>
            <a:r>
              <a:rPr lang="en-US" altLang="zh-TW" sz="1300" b="1">
                <a:hlinkClick r:id="rId5"/>
              </a:rPr>
              <a:t>9</a:t>
            </a:r>
            <a:r>
              <a:rPr lang="zh-TW" altLang="en-US" sz="1300" b="1">
                <a:hlinkClick r:id="rId5"/>
              </a:rPr>
              <a:t>：</a:t>
            </a:r>
            <a:r>
              <a:rPr lang="en-US" altLang="zh-TW" sz="1300" b="1">
                <a:hlinkClick r:id="rId5"/>
              </a:rPr>
              <a:t>13</a:t>
            </a:r>
            <a:r>
              <a:rPr lang="en-US" altLang="zh-TW" sz="1300" b="1"/>
              <a:t>﹚</a:t>
            </a:r>
            <a:r>
              <a:rPr lang="zh-TW" altLang="en-US" sz="1300" b="1"/>
              <a:t>。</a:t>
            </a:r>
            <a:r>
              <a:rPr lang="en-US" altLang="zh-TW" sz="1300"/>
              <a:t/>
            </a:r>
            <a:br>
              <a:rPr lang="en-US" altLang="zh-TW" sz="1300"/>
            </a:br>
            <a:r>
              <a:rPr lang="en-US" altLang="zh-TW" sz="1300"/>
              <a:t/>
            </a:r>
            <a:br>
              <a:rPr lang="en-US" altLang="zh-TW" sz="1300"/>
            </a:br>
            <a:r>
              <a:rPr lang="zh-TW" altLang="en-US" sz="1300" b="1"/>
              <a:t>天主與諾厄所建立的關係是不會逆轉的，只能不斷邁向滿全。</a:t>
            </a:r>
            <a:endParaRPr lang="en-US" sz="130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2F86B814-4B46-2B4E-ABD1-09C1ED42A4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5" r="27665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5A6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201AEE6-27B6-C84D-B557-1E833965EB6D}"/>
              </a:ext>
            </a:extLst>
          </p:cNvPr>
          <p:cNvSpPr/>
          <p:nvPr/>
        </p:nvSpPr>
        <p:spPr>
          <a:xfrm>
            <a:off x="10201276" y="5826038"/>
            <a:ext cx="1793294" cy="920291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下一頁</a:t>
            </a:r>
          </a:p>
        </p:txBody>
      </p:sp>
      <p:sp>
        <p:nvSpPr>
          <p:cNvPr id="6" name="Oval 5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9E9C7F2-2618-374B-8547-507B04F6CC96}"/>
              </a:ext>
            </a:extLst>
          </p:cNvPr>
          <p:cNvSpPr/>
          <p:nvPr/>
        </p:nvSpPr>
        <p:spPr>
          <a:xfrm>
            <a:off x="5173410" y="6096000"/>
            <a:ext cx="1504481" cy="63652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主頁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Oval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C20C7A3B-E63E-9340-AC83-9A8D074248BA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上一頁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40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FA9B6C6-A247-48A8-9A1C-1E36FA945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8DE6E0-92D8-794E-8A30-FEC2D0A2E638}"/>
              </a:ext>
            </a:extLst>
          </p:cNvPr>
          <p:cNvSpPr txBox="1"/>
          <p:nvPr/>
        </p:nvSpPr>
        <p:spPr>
          <a:xfrm>
            <a:off x="1301261" y="590062"/>
            <a:ext cx="5409655" cy="2838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5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揀選的民族</a:t>
            </a:r>
            <a:endParaRPr lang="en-US" sz="5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Graphic 13">
            <a:extLst>
              <a:ext uri="{FF2B5EF4-FFF2-40B4-BE49-F238E27FC236}">
                <a16:creationId xmlns:a16="http://schemas.microsoft.com/office/drawing/2014/main" xmlns="" id="{C5CB530E-515E-412C-9DF1-5F8FFBD6F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xmlns="" id="{712D4376-A578-4FF1-94FC-245E7A6A48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xmlns="" id="{AEA7509D-F04F-40CB-A0B3-EEF16499CC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6020367-4FD5-4596-8E10-C5F095CD8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11B07C3-B51E-0145-A382-5A638C981766}"/>
              </a:ext>
            </a:extLst>
          </p:cNvPr>
          <p:cNvSpPr/>
          <p:nvPr/>
        </p:nvSpPr>
        <p:spPr>
          <a:xfrm>
            <a:off x="10201276" y="5826038"/>
            <a:ext cx="1793294" cy="920291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下一頁</a:t>
            </a:r>
          </a:p>
        </p:txBody>
      </p:sp>
      <p:sp>
        <p:nvSpPr>
          <p:cNvPr id="10" name="Oval 9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54190C96-10E3-1741-B85F-A84D00E8A00A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主頁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C0893999-278D-D04C-B697-269D9FD0E889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上一頁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992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89A5FCE3-6D81-5B49-BD84-48B7BCFC43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7" r="26812" b="-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sketchy line">
            <a:extLst>
              <a:ext uri="{FF2B5EF4-FFF2-40B4-BE49-F238E27FC236}">
                <a16:creationId xmlns:a16="http://schemas.microsoft.com/office/drawing/2014/main" xmlns="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BAC2F0B-FAEB-1E42-9394-91482B712C10}"/>
              </a:ext>
            </a:extLst>
          </p:cNvPr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700" b="1"/>
              <a:t>聖經記載的一個驚喜就是天主揀選了一個民族去執行天主的工程。這民族就 是亞巴郎的後裔。「我必多多祝福你，使你的後裔繁多，如天上的星辰，如海邊的沙粒。你的後裔必佔領他們仇敵的城門； 地上萬民要因你的後裔蒙受祝福。」</a:t>
            </a:r>
            <a:r>
              <a:rPr lang="en-US" altLang="zh-TW" sz="700" b="1"/>
              <a:t>﹙ </a:t>
            </a:r>
            <a:r>
              <a:rPr lang="zh-TW" altLang="en-US" sz="700" b="1">
                <a:hlinkClick r:id="rId3"/>
              </a:rPr>
              <a:t>創</a:t>
            </a:r>
            <a:r>
              <a:rPr lang="en-US" altLang="zh-TW" sz="700" b="1">
                <a:hlinkClick r:id="rId3"/>
              </a:rPr>
              <a:t>22</a:t>
            </a:r>
            <a:r>
              <a:rPr lang="zh-TW" altLang="en-US" sz="700" b="1">
                <a:hlinkClick r:id="rId3"/>
              </a:rPr>
              <a:t>：</a:t>
            </a:r>
            <a:r>
              <a:rPr lang="en-US" altLang="zh-TW" sz="700" b="1">
                <a:hlinkClick r:id="rId3"/>
              </a:rPr>
              <a:t>17-18</a:t>
            </a:r>
            <a:r>
              <a:rPr lang="en-US" altLang="zh-TW" sz="700" b="1"/>
              <a:t>﹚</a:t>
            </a:r>
            <a:r>
              <a:rPr lang="zh-TW" altLang="en-US" sz="700" b="1"/>
              <a:t>亞巴郎從未有過如此奢望，天主卻揀選了他，這完全是出人意表的 。</a:t>
            </a:r>
            <a:r>
              <a:rPr lang="en-US" altLang="zh-TW" sz="700"/>
              <a:t/>
            </a:r>
            <a:br>
              <a:rPr lang="en-US" altLang="zh-TW" sz="700"/>
            </a:br>
            <a:r>
              <a:rPr lang="en-US" altLang="zh-TW" sz="700"/>
              <a:t/>
            </a:r>
            <a:br>
              <a:rPr lang="en-US" altLang="zh-TW" sz="700"/>
            </a:br>
            <a:r>
              <a:rPr lang="zh-TW" altLang="en-US" sz="700" b="1"/>
              <a:t>西乃山盟約又是另一驚喜。申命紀記載：梅瑟在西乃山上宣佈天主與以色列民立約時說：「天主喜愛你們，揀選你們， 並不是因為你們比其餘的民族人數眾多；其實你們在所有的民族中，是最少的一個；而是由於上主對你們的愛， 並為履行他向你們祖先所起的誓，上主纔以大能的手解救你們，將你們由為奴之家，由埃及王法郎的手中救出來。」</a:t>
            </a:r>
            <a:r>
              <a:rPr lang="en-US" altLang="zh-TW" sz="700" b="1"/>
              <a:t>﹙ </a:t>
            </a:r>
            <a:r>
              <a:rPr lang="zh-TW" altLang="en-US" sz="700" b="1">
                <a:hlinkClick r:id="rId4"/>
              </a:rPr>
              <a:t>申</a:t>
            </a:r>
            <a:r>
              <a:rPr lang="en-US" altLang="zh-TW" sz="700" b="1">
                <a:hlinkClick r:id="rId4"/>
              </a:rPr>
              <a:t>7</a:t>
            </a:r>
            <a:r>
              <a:rPr lang="zh-TW" altLang="en-US" sz="700" b="1">
                <a:hlinkClick r:id="rId4"/>
              </a:rPr>
              <a:t>：</a:t>
            </a:r>
            <a:r>
              <a:rPr lang="en-US" altLang="zh-TW" sz="700" b="1">
                <a:hlinkClick r:id="rId4"/>
              </a:rPr>
              <a:t>7-8</a:t>
            </a:r>
            <a:r>
              <a:rPr lang="en-US" altLang="zh-TW" sz="700" b="1"/>
              <a:t>﹚</a:t>
            </a:r>
            <a:r>
              <a:rPr lang="zh-TW" altLang="en-US" sz="700" b="1"/>
              <a:t>天主遂成就祂對亞巴郎所立的約，立以色列民做祂的人民，祂要做他們的天主</a:t>
            </a:r>
            <a:r>
              <a:rPr lang="en-US" altLang="zh-TW" sz="700" b="1"/>
              <a:t>﹙</a:t>
            </a:r>
            <a:r>
              <a:rPr lang="zh-TW" altLang="en-US" sz="700" b="1"/>
              <a:t>參閱 申</a:t>
            </a:r>
            <a:r>
              <a:rPr lang="en-US" altLang="zh-TW" sz="700" b="1"/>
              <a:t>29</a:t>
            </a:r>
            <a:r>
              <a:rPr lang="zh-TW" altLang="en-US" sz="700" b="1"/>
              <a:t>：</a:t>
            </a:r>
            <a:r>
              <a:rPr lang="en-US" altLang="zh-TW" sz="700" b="1"/>
              <a:t>12﹚</a:t>
            </a:r>
            <a:r>
              <a:rPr lang="zh-TW" altLang="en-US" sz="700" b="1"/>
              <a:t>。</a:t>
            </a:r>
            <a:r>
              <a:rPr lang="en-US" altLang="zh-TW" sz="700"/>
              <a:t/>
            </a:r>
            <a:br>
              <a:rPr lang="en-US" altLang="zh-TW" sz="700"/>
            </a:br>
            <a:r>
              <a:rPr lang="en-US" altLang="zh-TW" sz="700"/>
              <a:t/>
            </a:r>
            <a:br>
              <a:rPr lang="en-US" altLang="zh-TW" sz="700"/>
            </a:br>
            <a:r>
              <a:rPr lang="zh-TW" altLang="en-US" sz="700" b="1"/>
              <a:t>申命紀也明言：「隱密的事，屬於上主我們的天主，已啟示的事，卻永遠與我們和我們的子孫有關。」</a:t>
            </a:r>
            <a:r>
              <a:rPr lang="en-US" altLang="zh-TW" sz="700" b="1"/>
              <a:t>﹙ </a:t>
            </a:r>
            <a:r>
              <a:rPr lang="zh-TW" altLang="en-US" sz="700" b="1">
                <a:hlinkClick r:id="rId5"/>
              </a:rPr>
              <a:t>申</a:t>
            </a:r>
            <a:r>
              <a:rPr lang="en-US" altLang="zh-TW" sz="700" b="1">
                <a:hlinkClick r:id="rId5"/>
              </a:rPr>
              <a:t>29</a:t>
            </a:r>
            <a:r>
              <a:rPr lang="zh-TW" altLang="en-US" sz="700" b="1">
                <a:hlinkClick r:id="rId5"/>
              </a:rPr>
              <a:t>：</a:t>
            </a:r>
            <a:r>
              <a:rPr lang="en-US" altLang="zh-TW" sz="700" b="1">
                <a:hlinkClick r:id="rId5"/>
              </a:rPr>
              <a:t>28</a:t>
            </a:r>
            <a:r>
              <a:rPr lang="en-US" altLang="zh-TW" sz="700" b="1"/>
              <a:t>﹚</a:t>
            </a:r>
            <a:r>
              <a:rPr lang="en-US" altLang="zh-TW" sz="700"/>
              <a:t/>
            </a:r>
            <a:br>
              <a:rPr lang="en-US" altLang="zh-TW" sz="700"/>
            </a:br>
            <a:r>
              <a:rPr lang="en-US" altLang="zh-TW" sz="700"/>
              <a:t/>
            </a:r>
            <a:br>
              <a:rPr lang="en-US" altLang="zh-TW" sz="700"/>
            </a:br>
            <a:r>
              <a:rPr lang="zh-TW" altLang="en-US" sz="700" b="1"/>
              <a:t>以後，天主更立達味作猶大家族的君王，並與他立約。天主必在達味家族中興起一個後裔；上主必鞏固他的王權。「 是他要為我的名建立殿宇；我要鞏固他的王位直到永遠。」</a:t>
            </a:r>
            <a:r>
              <a:rPr lang="en-US" altLang="zh-TW" sz="700" b="1"/>
              <a:t>﹙ </a:t>
            </a:r>
            <a:r>
              <a:rPr lang="zh-TW" altLang="en-US" sz="700" b="1">
                <a:hlinkClick r:id="rId6"/>
              </a:rPr>
              <a:t>撒下</a:t>
            </a:r>
            <a:r>
              <a:rPr lang="en-US" altLang="zh-TW" sz="700" b="1">
                <a:hlinkClick r:id="rId6"/>
              </a:rPr>
              <a:t>7</a:t>
            </a:r>
            <a:r>
              <a:rPr lang="zh-TW" altLang="en-US" sz="700" b="1">
                <a:hlinkClick r:id="rId6"/>
              </a:rPr>
              <a:t>：</a:t>
            </a:r>
            <a:r>
              <a:rPr lang="en-US" altLang="zh-TW" sz="700" b="1">
                <a:hlinkClick r:id="rId6"/>
              </a:rPr>
              <a:t>13</a:t>
            </a:r>
            <a:r>
              <a:rPr lang="en-US" altLang="zh-TW" sz="700" b="1"/>
              <a:t>﹚</a:t>
            </a:r>
            <a:r>
              <a:rPr lang="zh-TW" altLang="en-US" sz="700" b="1"/>
              <a:t>這一位就是我們的主，耶穌基督。</a:t>
            </a:r>
            <a:r>
              <a:rPr lang="en-US" altLang="zh-TW" sz="700"/>
              <a:t/>
            </a:r>
            <a:br>
              <a:rPr lang="en-US" altLang="zh-TW" sz="700"/>
            </a:br>
            <a:r>
              <a:rPr lang="en-US" altLang="zh-TW" sz="700"/>
              <a:t/>
            </a:r>
            <a:br>
              <a:rPr lang="en-US" altLang="zh-TW" sz="700"/>
            </a:br>
            <a:r>
              <a:rPr lang="zh-TW" altLang="en-US" sz="700" b="1"/>
              <a:t>人與天主、人與大地的關係，目的不只在某一人或某一民族，而是「人」</a:t>
            </a:r>
            <a:r>
              <a:rPr lang="en-US" altLang="zh-TW" sz="700" b="1"/>
              <a:t>﹔</a:t>
            </a:r>
            <a:r>
              <a:rPr lang="zh-TW" altLang="en-US" sz="700" b="1"/>
              <a:t>這一切都是天主給予全人類的恩賜。</a:t>
            </a:r>
            <a:r>
              <a:rPr lang="en-US" altLang="zh-TW" sz="700"/>
              <a:t/>
            </a:r>
            <a:br>
              <a:rPr lang="en-US" altLang="zh-TW" sz="700"/>
            </a:br>
            <a:r>
              <a:rPr lang="en-US" altLang="zh-TW" sz="700"/>
              <a:t/>
            </a:r>
            <a:br>
              <a:rPr lang="en-US" altLang="zh-TW" sz="700"/>
            </a:br>
            <a:r>
              <a:rPr lang="zh-TW" altLang="en-US" sz="700" b="1"/>
              <a:t>聖經記載，亞巴郎的後裔大部份被充軍到巴比倫去。亞巴郎的夢在此時像是幻滅，天主的許諾也似是告一段落。 整個以色列子民都極表失望痛苦，再難相信天主的許諾。</a:t>
            </a:r>
            <a:r>
              <a:rPr lang="en-US" altLang="zh-TW" sz="700"/>
              <a:t/>
            </a:r>
            <a:br>
              <a:rPr lang="en-US" altLang="zh-TW" sz="700"/>
            </a:br>
            <a:r>
              <a:rPr lang="en-US" altLang="zh-TW" sz="700"/>
              <a:t/>
            </a:r>
            <a:br>
              <a:rPr lang="en-US" altLang="zh-TW" sz="700"/>
            </a:br>
            <a:r>
              <a:rPr lang="zh-TW" altLang="en-US" sz="700" b="1"/>
              <a:t>依撒意亞、耶肋米亞及厄則克爾等先知不斷安慰以色列民，讓他們繼續相信天主將為祂的子民建設美好的未來。 天主透過依撒意亞這樣說：</a:t>
            </a:r>
            <a:r>
              <a:rPr lang="en-US" altLang="zh-TW" sz="700"/>
              <a:t/>
            </a:r>
            <a:br>
              <a:rPr lang="en-US" altLang="zh-TW" sz="700"/>
            </a:br>
            <a:r>
              <a:rPr lang="en-US" altLang="zh-TW" sz="700"/>
              <a:t/>
            </a:r>
            <a:br>
              <a:rPr lang="en-US" altLang="zh-TW" sz="700"/>
            </a:br>
            <a:r>
              <a:rPr lang="zh-TW" altLang="en-US" sz="700" b="1"/>
              <a:t>「你們不必追念古代的事，也不必回憶過去的事！看哪！我要行一件新事，如今即要發生，你們不知道嗎？看哪！ 我要在荒野中開闢道路，在沙漠裡開掘河流。」</a:t>
            </a:r>
            <a:r>
              <a:rPr lang="en-US" altLang="zh-TW" sz="700" b="1"/>
              <a:t>﹙ </a:t>
            </a:r>
            <a:r>
              <a:rPr lang="zh-TW" altLang="en-US" sz="700" b="1">
                <a:hlinkClick r:id="rId7"/>
              </a:rPr>
              <a:t>依</a:t>
            </a:r>
            <a:r>
              <a:rPr lang="en-US" altLang="zh-TW" sz="700" b="1">
                <a:hlinkClick r:id="rId7"/>
              </a:rPr>
              <a:t>43</a:t>
            </a:r>
            <a:r>
              <a:rPr lang="zh-TW" altLang="en-US" sz="700" b="1">
                <a:hlinkClick r:id="rId7"/>
              </a:rPr>
              <a:t>：</a:t>
            </a:r>
            <a:r>
              <a:rPr lang="en-US" altLang="zh-TW" sz="700" b="1">
                <a:hlinkClick r:id="rId7"/>
              </a:rPr>
              <a:t>18-19</a:t>
            </a:r>
            <a:r>
              <a:rPr lang="en-US" altLang="zh-TW" sz="700" b="1"/>
              <a:t>﹚</a:t>
            </a:r>
            <a:r>
              <a:rPr lang="en-US" altLang="zh-TW" sz="700"/>
              <a:t/>
            </a:r>
            <a:br>
              <a:rPr lang="en-US" altLang="zh-TW" sz="700"/>
            </a:br>
            <a:r>
              <a:rPr lang="en-US" altLang="zh-TW" sz="700"/>
              <a:t/>
            </a:r>
            <a:br>
              <a:rPr lang="en-US" altLang="zh-TW" sz="700"/>
            </a:br>
            <a:r>
              <a:rPr lang="zh-TW" altLang="en-US" sz="700" b="1"/>
              <a:t>以色列子民不應再回想過去，卻應寄望將來。「如今我要宣佈新事，即你不知的隱密事。這些事</a:t>
            </a:r>
            <a:r>
              <a:rPr lang="en-US" altLang="zh-TW" sz="700" b="1"/>
              <a:t>……</a:t>
            </a:r>
            <a:r>
              <a:rPr lang="zh-TW" altLang="en-US" sz="700" b="1"/>
              <a:t>你從來沒有聽過，也不知道 ，也是你的耳朵聞所未聞的。」</a:t>
            </a:r>
            <a:r>
              <a:rPr lang="en-US" altLang="zh-TW" sz="700" b="1"/>
              <a:t>﹙ </a:t>
            </a:r>
            <a:r>
              <a:rPr lang="zh-TW" altLang="en-US" sz="700" b="1">
                <a:hlinkClick r:id="rId8"/>
              </a:rPr>
              <a:t>依</a:t>
            </a:r>
            <a:r>
              <a:rPr lang="en-US" altLang="zh-TW" sz="700" b="1">
                <a:hlinkClick r:id="rId8"/>
              </a:rPr>
              <a:t>48</a:t>
            </a:r>
            <a:r>
              <a:rPr lang="zh-TW" altLang="en-US" sz="700" b="1">
                <a:hlinkClick r:id="rId8"/>
              </a:rPr>
              <a:t>：</a:t>
            </a:r>
            <a:r>
              <a:rPr lang="en-US" altLang="zh-TW" sz="700" b="1">
                <a:hlinkClick r:id="rId8"/>
              </a:rPr>
              <a:t>6-8</a:t>
            </a:r>
            <a:r>
              <a:rPr lang="en-US" altLang="zh-TW" sz="700" b="1"/>
              <a:t>﹚</a:t>
            </a:r>
            <a:r>
              <a:rPr lang="zh-TW" altLang="en-US" sz="700" b="1"/>
              <a:t>「我願在那些時日後，與以色列家訂立的盟約</a:t>
            </a:r>
            <a:r>
              <a:rPr lang="en-US" altLang="zh-TW" sz="700" b="1"/>
              <a:t>…… </a:t>
            </a:r>
            <a:r>
              <a:rPr lang="zh-TW" altLang="en-US" sz="700" b="1"/>
              <a:t>我要將我的法律放在他們的肺腑裡，寫在他們的心頭上；我要作他們的天主，他們要作我的人民。</a:t>
            </a:r>
            <a:r>
              <a:rPr lang="en-US" altLang="zh-TW" sz="700" b="1"/>
              <a:t>……</a:t>
            </a:r>
            <a:r>
              <a:rPr lang="zh-TW" altLang="en-US" sz="700" b="1"/>
              <a:t>因為不論大小， 人人都必認識我</a:t>
            </a:r>
            <a:r>
              <a:rPr lang="en-US" altLang="zh-TW" sz="700" b="1"/>
              <a:t>……</a:t>
            </a:r>
            <a:r>
              <a:rPr lang="zh-TW" altLang="en-US" sz="700" b="1"/>
              <a:t>我要寬恕他們的過犯，不再記憶他們的罪惡。」</a:t>
            </a:r>
            <a:r>
              <a:rPr lang="en-US" altLang="zh-TW" sz="700" b="1"/>
              <a:t>﹙ </a:t>
            </a:r>
            <a:r>
              <a:rPr lang="zh-TW" altLang="en-US" sz="700" b="1">
                <a:hlinkClick r:id="rId9"/>
              </a:rPr>
              <a:t>耶</a:t>
            </a:r>
            <a:r>
              <a:rPr lang="en-US" altLang="zh-TW" sz="700" b="1">
                <a:hlinkClick r:id="rId9"/>
              </a:rPr>
              <a:t>31</a:t>
            </a:r>
            <a:r>
              <a:rPr lang="zh-TW" altLang="en-US" sz="700" b="1">
                <a:hlinkClick r:id="rId9"/>
              </a:rPr>
              <a:t>：</a:t>
            </a:r>
            <a:r>
              <a:rPr lang="en-US" altLang="zh-TW" sz="700" b="1">
                <a:hlinkClick r:id="rId9"/>
              </a:rPr>
              <a:t>33-34</a:t>
            </a:r>
            <a:r>
              <a:rPr lang="en-US" altLang="zh-TW" sz="700" b="1"/>
              <a:t>﹚</a:t>
            </a:r>
            <a:r>
              <a:rPr lang="zh-TW" altLang="en-US" sz="700" b="1"/>
              <a:t>「那時，我要在你們身上灑清水， 潔淨你們，</a:t>
            </a:r>
            <a:r>
              <a:rPr lang="en-US" altLang="zh-TW" sz="700" b="1"/>
              <a:t>……</a:t>
            </a:r>
            <a:r>
              <a:rPr lang="zh-TW" altLang="en-US" sz="700" b="1"/>
              <a:t>我還要賜給你們一顆新心，在你們五內放上一種新的精神，</a:t>
            </a:r>
            <a:r>
              <a:rPr lang="en-US" altLang="zh-TW" sz="700" b="1"/>
              <a:t>……</a:t>
            </a:r>
            <a:r>
              <a:rPr lang="zh-TW" altLang="en-US" sz="700" b="1"/>
              <a:t>使你們遵行我的規律，恪守我的誡命， 且一一實行。如此，你們要居住在我賜給你們祖先的地方；你們要作我的百姓，我作你們的天主。」</a:t>
            </a:r>
            <a:r>
              <a:rPr lang="en-US" altLang="zh-TW" sz="700" b="1"/>
              <a:t>﹙ </a:t>
            </a:r>
            <a:r>
              <a:rPr lang="zh-TW" altLang="en-US" sz="700" b="1">
                <a:hlinkClick r:id="rId10"/>
              </a:rPr>
              <a:t>厄</a:t>
            </a:r>
            <a:r>
              <a:rPr lang="en-US" altLang="zh-TW" sz="700" b="1">
                <a:hlinkClick r:id="rId10"/>
              </a:rPr>
              <a:t>36</a:t>
            </a:r>
            <a:r>
              <a:rPr lang="zh-TW" altLang="en-US" sz="700" b="1">
                <a:hlinkClick r:id="rId10"/>
              </a:rPr>
              <a:t>：</a:t>
            </a:r>
            <a:r>
              <a:rPr lang="en-US" altLang="zh-TW" sz="700" b="1">
                <a:hlinkClick r:id="rId10"/>
              </a:rPr>
              <a:t>25-28</a:t>
            </a:r>
            <a:r>
              <a:rPr lang="en-US" altLang="zh-TW" sz="700" b="1"/>
              <a:t>﹚</a:t>
            </a:r>
            <a:endParaRPr lang="en-US" sz="700"/>
          </a:p>
        </p:txBody>
      </p:sp>
      <p:sp>
        <p:nvSpPr>
          <p:cNvPr id="21" name="Oval 2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94D49A6-C905-A14F-8785-C2220668D88C}"/>
              </a:ext>
            </a:extLst>
          </p:cNvPr>
          <p:cNvSpPr/>
          <p:nvPr/>
        </p:nvSpPr>
        <p:spPr>
          <a:xfrm>
            <a:off x="10201276" y="5826038"/>
            <a:ext cx="1793294" cy="920291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下一頁</a:t>
            </a:r>
          </a:p>
        </p:txBody>
      </p:sp>
      <p:sp>
        <p:nvSpPr>
          <p:cNvPr id="22" name="Oval 21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12C451F0-F3A8-734E-83B9-1C63DBA51789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主頁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3" name="Oval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10D29DCC-41DF-9740-AB2D-024EB0EDC454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上一頁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92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FA9B6C6-A247-48A8-9A1C-1E36FA945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919C1A-CFA0-0F45-9F8C-3FD977923C5D}"/>
              </a:ext>
            </a:extLst>
          </p:cNvPr>
          <p:cNvSpPr txBox="1"/>
          <p:nvPr/>
        </p:nvSpPr>
        <p:spPr>
          <a:xfrm>
            <a:off x="1301261" y="590062"/>
            <a:ext cx="5409655" cy="2838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5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救恩史的轉捩點</a:t>
            </a:r>
            <a:endParaRPr lang="en-US" sz="5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Graphic 13">
            <a:extLst>
              <a:ext uri="{FF2B5EF4-FFF2-40B4-BE49-F238E27FC236}">
                <a16:creationId xmlns:a16="http://schemas.microsoft.com/office/drawing/2014/main" xmlns="" id="{C5CB530E-515E-412C-9DF1-5F8FFBD6F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xmlns="" id="{712D4376-A578-4FF1-94FC-245E7A6A48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xmlns="" id="{AEA7509D-F04F-40CB-A0B3-EEF16499CC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6020367-4FD5-4596-8E10-C5F095CD8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1147DEA-F6FC-9F46-B559-FE54DA323052}"/>
              </a:ext>
            </a:extLst>
          </p:cNvPr>
          <p:cNvSpPr/>
          <p:nvPr/>
        </p:nvSpPr>
        <p:spPr>
          <a:xfrm>
            <a:off x="10201276" y="5826038"/>
            <a:ext cx="1793294" cy="920291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下一頁</a:t>
            </a:r>
          </a:p>
        </p:txBody>
      </p:sp>
      <p:sp>
        <p:nvSpPr>
          <p:cNvPr id="10" name="Oval 9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F04848A9-DDCB-7D4F-9269-E319CAE46185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主頁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09C6D158-101C-5444-AF8B-6EDB5A2EDF9A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上一頁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92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4D61AFD-AA67-9742-A46C-F67DE25A197B}"/>
              </a:ext>
            </a:extLst>
          </p:cNvPr>
          <p:cNvSpPr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1100" b="1" i="0">
                <a:effectLst/>
              </a:rPr>
              <a:t>天主的作為是神妙莫測的。天主要把祂的子民從巴比倫領回耶路撒冷去，天主的這一計劃簡直是一個歷史奇蹟。 天主居然邀請一位外邦人，一個完全不認識天主的居魯士，作為祂的受傅者去執行祂的這一計劃，此乃救恩史中的一個轉捩點。 </a:t>
            </a:r>
            <a:r>
              <a:rPr lang="en-US" altLang="zh-TW" sz="1100" b="1" i="0">
                <a:effectLst/>
              </a:rPr>
              <a:t>﹙</a:t>
            </a:r>
            <a:r>
              <a:rPr lang="zh-TW" altLang="en-US" sz="1100" b="1" i="0">
                <a:effectLst/>
              </a:rPr>
              <a:t>參閱 </a:t>
            </a:r>
            <a:r>
              <a:rPr lang="zh-TW" altLang="en-US" sz="1100" b="1" i="0">
                <a:effectLst/>
                <a:hlinkClick r:id="rId2"/>
              </a:rPr>
              <a:t>依</a:t>
            </a:r>
            <a:r>
              <a:rPr lang="en-US" altLang="zh-TW" sz="1100" b="1" i="0">
                <a:effectLst/>
                <a:hlinkClick r:id="rId2"/>
              </a:rPr>
              <a:t>45</a:t>
            </a:r>
            <a:r>
              <a:rPr lang="zh-TW" altLang="en-US" sz="1100" b="1" i="0">
                <a:effectLst/>
                <a:hlinkClick r:id="rId2"/>
              </a:rPr>
              <a:t>：</a:t>
            </a:r>
            <a:r>
              <a:rPr lang="en-US" altLang="zh-TW" sz="1100" b="1" i="0">
                <a:effectLst/>
                <a:hlinkClick r:id="rId2"/>
              </a:rPr>
              <a:t>1-4</a:t>
            </a:r>
            <a:r>
              <a:rPr lang="en-US" altLang="zh-TW" sz="1100" b="1" i="0">
                <a:effectLst/>
              </a:rPr>
              <a:t>﹚</a:t>
            </a:r>
            <a:r>
              <a:rPr lang="en-US" altLang="zh-TW" sz="1100"/>
              <a:t/>
            </a:r>
            <a:br>
              <a:rPr lang="en-US" altLang="zh-TW" sz="1100"/>
            </a:br>
            <a:r>
              <a:rPr lang="en-US" altLang="zh-TW" sz="1100"/>
              <a:t/>
            </a:r>
            <a:br>
              <a:rPr lang="en-US" altLang="zh-TW" sz="1100"/>
            </a:br>
            <a:r>
              <a:rPr lang="zh-TW" altLang="en-US" sz="1100" b="1" i="0">
                <a:effectLst/>
              </a:rPr>
              <a:t>這驚喜的轉捩點正是人們所期盼天主的最大許諾 </a:t>
            </a:r>
            <a:r>
              <a:rPr lang="en-US" altLang="zh-TW" sz="1100" b="1" i="0">
                <a:effectLst/>
              </a:rPr>
              <a:t>— </a:t>
            </a:r>
            <a:r>
              <a:rPr lang="zh-TW" altLang="en-US" sz="1100" b="1" i="0">
                <a:effectLst/>
              </a:rPr>
              <a:t>救恩，恩寵時代的開始，亦是威權時代的結束。正如若望所述：「論到那從起初就有的生命的聖言，就是我們聽見過， 我們親眼看見過，瞻仰過，以及我們親手摸過的生命的聖言 </a:t>
            </a:r>
            <a:r>
              <a:rPr lang="en-US" altLang="zh-TW" sz="1100" b="1" i="0">
                <a:effectLst/>
              </a:rPr>
              <a:t>— </a:t>
            </a:r>
            <a:r>
              <a:rPr lang="zh-TW" altLang="en-US" sz="1100" b="1" i="0">
                <a:effectLst/>
              </a:rPr>
              <a:t>這生命已顯示出來，我們看見了，也為他作證，且把這原與父同在，且已顯示給我們的永遠的生命，傳報給你們 </a:t>
            </a:r>
            <a:r>
              <a:rPr lang="en-US" altLang="zh-TW" sz="1100" b="1" i="0">
                <a:effectLst/>
              </a:rPr>
              <a:t>— </a:t>
            </a:r>
            <a:r>
              <a:rPr lang="zh-TW" altLang="en-US" sz="1100" b="1" i="0">
                <a:effectLst/>
              </a:rPr>
              <a:t>我們將所見所聞的傳報給你們，為使你們也同我們相通；原來我們是同父和他的子耶穌基督相通的。我們給你們寫這些事， 是為叫我們的喜樂得以圓滿。」</a:t>
            </a:r>
            <a:r>
              <a:rPr lang="en-US" altLang="zh-TW" sz="1100" b="1" i="0">
                <a:effectLst/>
              </a:rPr>
              <a:t>﹙ </a:t>
            </a:r>
            <a:r>
              <a:rPr lang="zh-TW" altLang="en-US" sz="1100" b="1" i="0">
                <a:effectLst/>
                <a:hlinkClick r:id="rId3"/>
              </a:rPr>
              <a:t>若一</a:t>
            </a:r>
            <a:r>
              <a:rPr lang="en-US" altLang="zh-TW" sz="1100" b="1" i="0">
                <a:effectLst/>
                <a:hlinkClick r:id="rId3"/>
              </a:rPr>
              <a:t>1</a:t>
            </a:r>
            <a:r>
              <a:rPr lang="zh-TW" altLang="en-US" sz="1100" b="1" i="0">
                <a:effectLst/>
                <a:hlinkClick r:id="rId3"/>
              </a:rPr>
              <a:t>：</a:t>
            </a:r>
            <a:r>
              <a:rPr lang="en-US" altLang="zh-TW" sz="1100" b="1" i="0">
                <a:effectLst/>
                <a:hlinkClick r:id="rId3"/>
              </a:rPr>
              <a:t>1-4</a:t>
            </a:r>
            <a:r>
              <a:rPr lang="en-US" altLang="zh-TW" sz="1100" b="1" i="0">
                <a:effectLst/>
              </a:rPr>
              <a:t>﹚</a:t>
            </a:r>
            <a:r>
              <a:rPr lang="zh-TW" altLang="en-US" sz="1100" b="1" i="0">
                <a:effectLst/>
              </a:rPr>
              <a:t>過往人們所期待的，如今可親眼看到，親手觸摸到了。「於是， 聖言成了血肉，寄居在我們中間；我們見了他的光榮，正如父獨生者的光榮，滿溢恩寵和真理。」</a:t>
            </a:r>
            <a:r>
              <a:rPr lang="en-US" altLang="zh-TW" sz="1100" b="1" i="0">
                <a:effectLst/>
              </a:rPr>
              <a:t>﹙ </a:t>
            </a:r>
            <a:r>
              <a:rPr lang="zh-TW" altLang="en-US" sz="1100" b="1" i="0">
                <a:effectLst/>
                <a:hlinkClick r:id="rId4"/>
              </a:rPr>
              <a:t>若</a:t>
            </a:r>
            <a:r>
              <a:rPr lang="en-US" altLang="zh-TW" sz="1100" b="1" i="0">
                <a:effectLst/>
                <a:hlinkClick r:id="rId4"/>
              </a:rPr>
              <a:t>1</a:t>
            </a:r>
            <a:r>
              <a:rPr lang="zh-TW" altLang="en-US" sz="1100" b="1" i="0">
                <a:effectLst/>
                <a:hlinkClick r:id="rId4"/>
              </a:rPr>
              <a:t>：</a:t>
            </a:r>
            <a:r>
              <a:rPr lang="en-US" altLang="zh-TW" sz="1100" b="1" i="0">
                <a:effectLst/>
                <a:hlinkClick r:id="rId4"/>
              </a:rPr>
              <a:t>4</a:t>
            </a:r>
            <a:r>
              <a:rPr lang="en-US" altLang="zh-TW" sz="1100" b="1" i="0">
                <a:effectLst/>
              </a:rPr>
              <a:t>﹚</a:t>
            </a:r>
            <a:r>
              <a:rPr lang="en-US" altLang="zh-TW" sz="1100"/>
              <a:t/>
            </a:r>
            <a:br>
              <a:rPr lang="en-US" altLang="zh-TW" sz="1100"/>
            </a:br>
            <a:r>
              <a:rPr lang="en-US" altLang="zh-TW" sz="1100"/>
              <a:t/>
            </a:r>
            <a:br>
              <a:rPr lang="en-US" altLang="zh-TW" sz="1100"/>
            </a:br>
            <a:r>
              <a:rPr lang="zh-TW" altLang="en-US" sz="1100" b="1" i="0">
                <a:effectLst/>
              </a:rPr>
              <a:t>福音見證了耶穌就是默西亞</a:t>
            </a:r>
            <a:r>
              <a:rPr lang="en-US" altLang="zh-TW" sz="1100" b="1" i="0">
                <a:effectLst/>
              </a:rPr>
              <a:t>﹙</a:t>
            </a:r>
            <a:r>
              <a:rPr lang="zh-TW" altLang="en-US" sz="1100" b="1" i="0">
                <a:effectLst/>
              </a:rPr>
              <a:t>希臘文即基督</a:t>
            </a:r>
            <a:r>
              <a:rPr lang="en-US" altLang="zh-TW" sz="1100" b="1" i="0">
                <a:effectLst/>
              </a:rPr>
              <a:t>﹚</a:t>
            </a:r>
            <a:r>
              <a:rPr lang="zh-TW" altLang="en-US" sz="1100" b="1" i="0">
                <a:effectLst/>
              </a:rPr>
              <a:t>。「我們找到了默西亞</a:t>
            </a:r>
            <a:r>
              <a:rPr lang="en-US" altLang="zh-TW" sz="1100" b="1" i="0">
                <a:effectLst/>
              </a:rPr>
              <a:t>— </a:t>
            </a:r>
            <a:r>
              <a:rPr lang="zh-TW" altLang="en-US" sz="1100" b="1" i="0">
                <a:effectLst/>
              </a:rPr>
              <a:t>意即基督。」</a:t>
            </a:r>
            <a:r>
              <a:rPr lang="en-US" altLang="zh-TW" sz="1100" b="1" i="0">
                <a:effectLst/>
              </a:rPr>
              <a:t>﹙ </a:t>
            </a:r>
            <a:r>
              <a:rPr lang="zh-TW" altLang="en-US" sz="1100" b="1" i="0">
                <a:effectLst/>
                <a:hlinkClick r:id="rId4"/>
              </a:rPr>
              <a:t>若</a:t>
            </a:r>
            <a:r>
              <a:rPr lang="en-US" altLang="zh-TW" sz="1100" b="1" i="0">
                <a:effectLst/>
                <a:hlinkClick r:id="rId4"/>
              </a:rPr>
              <a:t>1</a:t>
            </a:r>
            <a:r>
              <a:rPr lang="zh-TW" altLang="en-US" sz="1100" b="1" i="0">
                <a:effectLst/>
                <a:hlinkClick r:id="rId4"/>
              </a:rPr>
              <a:t>：</a:t>
            </a:r>
            <a:r>
              <a:rPr lang="en-US" altLang="zh-TW" sz="1100" b="1" i="0">
                <a:effectLst/>
                <a:hlinkClick r:id="rId4"/>
              </a:rPr>
              <a:t>41</a:t>
            </a:r>
            <a:r>
              <a:rPr lang="en-US" altLang="zh-TW" sz="1100" b="1" i="0">
                <a:effectLst/>
              </a:rPr>
              <a:t>﹚</a:t>
            </a:r>
            <a:r>
              <a:rPr lang="zh-TW" altLang="en-US" sz="1100" b="1" i="0">
                <a:effectLst/>
              </a:rPr>
              <a:t>古代的經書也有記載：「梅瑟在法律上所記載，和先知們所預報的，我們找著了，就是若瑟的兒子 ，出身於納匝肋的耶穌。」</a:t>
            </a:r>
            <a:r>
              <a:rPr lang="en-US" altLang="zh-TW" sz="1100" b="1" i="0">
                <a:effectLst/>
              </a:rPr>
              <a:t>﹙</a:t>
            </a:r>
            <a:r>
              <a:rPr lang="zh-TW" altLang="en-US" sz="1100" b="1" i="0">
                <a:effectLst/>
              </a:rPr>
              <a:t>若</a:t>
            </a:r>
            <a:r>
              <a:rPr lang="en-US" altLang="zh-TW" sz="1100" b="1" i="0">
                <a:effectLst/>
              </a:rPr>
              <a:t>1</a:t>
            </a:r>
            <a:r>
              <a:rPr lang="zh-TW" altLang="en-US" sz="1100" b="1" i="0">
                <a:effectLst/>
              </a:rPr>
              <a:t>：</a:t>
            </a:r>
            <a:r>
              <a:rPr lang="en-US" altLang="zh-TW" sz="1100" b="1" i="0">
                <a:effectLst/>
              </a:rPr>
              <a:t>45﹚</a:t>
            </a:r>
            <a:r>
              <a:rPr lang="zh-TW" altLang="en-US" sz="1100" b="1" i="0">
                <a:effectLst/>
              </a:rPr>
              <a:t>耶穌也開啟他們的明悟，叫他們理解經書；又向他們講述經上所記載的： 默西亞必須受苦，第三天要從死者中復活；並且必須從耶路撒冷開始，因他的名向萬邦宣講悔改，以獲得救恩及罪惡的赦免。</a:t>
            </a:r>
            <a:r>
              <a:rPr lang="en-US" altLang="zh-TW" sz="1100" b="1" i="0">
                <a:effectLst/>
              </a:rPr>
              <a:t>﹙ </a:t>
            </a:r>
            <a:r>
              <a:rPr lang="zh-TW" altLang="en-US" sz="1100" b="1" i="0">
                <a:effectLst/>
              </a:rPr>
              <a:t>參閱 </a:t>
            </a:r>
            <a:r>
              <a:rPr lang="zh-TW" altLang="en-US" sz="1100" b="1" i="0">
                <a:effectLst/>
                <a:hlinkClick r:id="rId5"/>
              </a:rPr>
              <a:t>路</a:t>
            </a:r>
            <a:r>
              <a:rPr lang="en-US" altLang="zh-TW" sz="1100" b="1" i="0">
                <a:effectLst/>
                <a:hlinkClick r:id="rId5"/>
              </a:rPr>
              <a:t>24</a:t>
            </a:r>
            <a:r>
              <a:rPr lang="zh-TW" altLang="en-US" sz="1100" b="1" i="0">
                <a:effectLst/>
                <a:hlinkClick r:id="rId5"/>
              </a:rPr>
              <a:t>：</a:t>
            </a:r>
            <a:r>
              <a:rPr lang="en-US" altLang="zh-TW" sz="1100" b="1" i="0">
                <a:effectLst/>
                <a:hlinkClick r:id="rId5"/>
              </a:rPr>
              <a:t>45-47</a:t>
            </a:r>
            <a:r>
              <a:rPr lang="en-US" altLang="zh-TW" sz="1100" b="1" i="0">
                <a:effectLst/>
              </a:rPr>
              <a:t>﹚</a:t>
            </a:r>
            <a:r>
              <a:rPr lang="zh-TW" altLang="en-US" sz="1100" b="1" i="0">
                <a:effectLst/>
              </a:rPr>
              <a:t>實在，天主的救恩是普世萬民都可獲得的。「信而受洗的必要得救。」</a:t>
            </a:r>
            <a:r>
              <a:rPr lang="en-US" altLang="zh-TW" sz="1100" b="1" i="0">
                <a:effectLst/>
              </a:rPr>
              <a:t>﹙ </a:t>
            </a:r>
            <a:r>
              <a:rPr lang="zh-TW" altLang="en-US" sz="1100" b="1" i="0">
                <a:effectLst/>
                <a:hlinkClick r:id="rId6"/>
              </a:rPr>
              <a:t>谷</a:t>
            </a:r>
            <a:r>
              <a:rPr lang="en-US" altLang="zh-TW" sz="1100" b="1" i="0">
                <a:effectLst/>
                <a:hlinkClick r:id="rId6"/>
              </a:rPr>
              <a:t>16</a:t>
            </a:r>
            <a:r>
              <a:rPr lang="zh-TW" altLang="en-US" sz="1100" b="1" i="0">
                <a:effectLst/>
                <a:hlinkClick r:id="rId6"/>
              </a:rPr>
              <a:t>：</a:t>
            </a:r>
            <a:r>
              <a:rPr lang="en-US" altLang="zh-TW" sz="1100" b="1" i="0">
                <a:effectLst/>
                <a:hlinkClick r:id="rId6"/>
              </a:rPr>
              <a:t>16</a:t>
            </a:r>
            <a:r>
              <a:rPr lang="en-US" altLang="zh-TW" sz="1100" b="1" i="0">
                <a:effectLst/>
              </a:rPr>
              <a:t>﹚</a:t>
            </a:r>
            <a:r>
              <a:rPr lang="zh-TW" altLang="en-US" sz="1100" b="1" i="0">
                <a:effectLst/>
              </a:rPr>
              <a:t>因此， 耶穌吩咐宗徒：「當聖神降臨於你們身上時，你們將充滿聖神的德能，要在耶路撒冷及全猶太和撒瑪黎雅，並直到地極， 為我作證人。」</a:t>
            </a:r>
            <a:r>
              <a:rPr lang="en-US" altLang="zh-TW" sz="1100" b="1" i="0">
                <a:effectLst/>
              </a:rPr>
              <a:t>﹙ </a:t>
            </a:r>
            <a:r>
              <a:rPr lang="zh-TW" altLang="en-US" sz="1100" b="1" i="0">
                <a:effectLst/>
                <a:hlinkClick r:id="rId7"/>
              </a:rPr>
              <a:t>宗</a:t>
            </a:r>
            <a:r>
              <a:rPr lang="en-US" altLang="zh-TW" sz="1100" b="1" i="0">
                <a:effectLst/>
                <a:hlinkClick r:id="rId7"/>
              </a:rPr>
              <a:t>1</a:t>
            </a:r>
            <a:r>
              <a:rPr lang="zh-TW" altLang="en-US" sz="1100" b="1" i="0">
                <a:effectLst/>
                <a:hlinkClick r:id="rId7"/>
              </a:rPr>
              <a:t>：</a:t>
            </a:r>
            <a:r>
              <a:rPr lang="en-US" altLang="zh-TW" sz="1100" b="1" i="0">
                <a:effectLst/>
                <a:hlinkClick r:id="rId7"/>
              </a:rPr>
              <a:t>8</a:t>
            </a:r>
            <a:r>
              <a:rPr lang="en-US" altLang="zh-TW" sz="1100" b="1" i="0">
                <a:effectLst/>
              </a:rPr>
              <a:t>﹚</a:t>
            </a:r>
            <a:r>
              <a:rPr lang="zh-TW" altLang="en-US" sz="1100" b="1" i="0">
                <a:effectLst/>
              </a:rPr>
              <a:t>更特別對保祿宗徒說：「我已立你作為外邦人的光明，使你成為他們的救恩，直到地極。」</a:t>
            </a:r>
            <a:r>
              <a:rPr lang="en-US" altLang="zh-TW" sz="1100" b="1" i="0">
                <a:effectLst/>
              </a:rPr>
              <a:t>﹙ </a:t>
            </a:r>
            <a:r>
              <a:rPr lang="zh-TW" altLang="en-US" sz="1100" b="1" i="0">
                <a:effectLst/>
                <a:hlinkClick r:id="rId8"/>
              </a:rPr>
              <a:t>宗</a:t>
            </a:r>
            <a:r>
              <a:rPr lang="en-US" altLang="zh-TW" sz="1100" b="1" i="0">
                <a:effectLst/>
                <a:hlinkClick r:id="rId8"/>
              </a:rPr>
              <a:t>13</a:t>
            </a:r>
            <a:r>
              <a:rPr lang="zh-TW" altLang="en-US" sz="1100" b="1" i="0">
                <a:effectLst/>
                <a:hlinkClick r:id="rId8"/>
              </a:rPr>
              <a:t>：</a:t>
            </a:r>
            <a:r>
              <a:rPr lang="en-US" altLang="zh-TW" sz="1100" b="1" i="0">
                <a:effectLst/>
                <a:hlinkClick r:id="rId8"/>
              </a:rPr>
              <a:t>47</a:t>
            </a:r>
            <a:r>
              <a:rPr lang="en-US" altLang="zh-TW" sz="1100" b="1" i="0">
                <a:effectLst/>
              </a:rPr>
              <a:t>﹚</a:t>
            </a:r>
            <a:r>
              <a:rPr lang="zh-TW" altLang="en-US" sz="1100" b="1" i="0">
                <a:effectLst/>
              </a:rPr>
              <a:t>天主救恩的喜訊先傳給以色列民，但自耶穌以後，「凡在各民族中，敬畏天主而又履行正義的人， 都是天主所中悅的。天主藉耶穌基督 </a:t>
            </a:r>
            <a:r>
              <a:rPr lang="en-US" altLang="zh-TW" sz="1100" b="1" i="0">
                <a:effectLst/>
              </a:rPr>
              <a:t>— </a:t>
            </a:r>
            <a:r>
              <a:rPr lang="zh-TW" altLang="en-US" sz="1100" b="1" i="0">
                <a:effectLst/>
              </a:rPr>
              <a:t>他原是萬民的主 </a:t>
            </a:r>
            <a:r>
              <a:rPr lang="en-US" altLang="zh-TW" sz="1100" b="1" i="0">
                <a:effectLst/>
              </a:rPr>
              <a:t>— </a:t>
            </a:r>
            <a:r>
              <a:rPr lang="zh-TW" altLang="en-US" sz="1100" b="1" i="0">
                <a:effectLst/>
              </a:rPr>
              <a:t>宣講了和平的喜訊。」</a:t>
            </a:r>
            <a:r>
              <a:rPr lang="en-US" altLang="zh-TW" sz="1100" b="1" i="0">
                <a:effectLst/>
              </a:rPr>
              <a:t>﹙ </a:t>
            </a:r>
            <a:r>
              <a:rPr lang="zh-TW" altLang="en-US" sz="1100" b="1" i="0">
                <a:effectLst/>
                <a:hlinkClick r:id="rId9"/>
              </a:rPr>
              <a:t>宗</a:t>
            </a:r>
            <a:r>
              <a:rPr lang="en-US" altLang="zh-TW" sz="1100" b="1" i="0">
                <a:effectLst/>
                <a:hlinkClick r:id="rId9"/>
              </a:rPr>
              <a:t>10</a:t>
            </a:r>
            <a:r>
              <a:rPr lang="zh-TW" altLang="en-US" sz="1100" b="1" i="0">
                <a:effectLst/>
                <a:hlinkClick r:id="rId9"/>
              </a:rPr>
              <a:t>：</a:t>
            </a:r>
            <a:r>
              <a:rPr lang="en-US" altLang="zh-TW" sz="1100" b="1" i="0">
                <a:effectLst/>
                <a:hlinkClick r:id="rId9"/>
              </a:rPr>
              <a:t>35-36</a:t>
            </a:r>
            <a:r>
              <a:rPr lang="en-US" altLang="zh-TW" sz="1100" b="1" i="0">
                <a:effectLst/>
              </a:rPr>
              <a:t>﹚</a:t>
            </a:r>
            <a:r>
              <a:rPr lang="en-US" altLang="zh-TW" sz="1100"/>
              <a:t/>
            </a:r>
            <a:br>
              <a:rPr lang="en-US" altLang="zh-TW" sz="1100"/>
            </a:br>
            <a:endParaRPr lang="en-US" sz="110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4E03388D-7CC9-8844-9EC5-82DA8B3E3D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7" r="6216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18B5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8A19A7F0-8268-E645-86A0-C5F42F1B4DB2}"/>
              </a:ext>
            </a:extLst>
          </p:cNvPr>
          <p:cNvSpPr/>
          <p:nvPr/>
        </p:nvSpPr>
        <p:spPr>
          <a:xfrm>
            <a:off x="10201276" y="5826038"/>
            <a:ext cx="1793294" cy="920291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下一頁</a:t>
            </a:r>
          </a:p>
        </p:txBody>
      </p:sp>
      <p:sp>
        <p:nvSpPr>
          <p:cNvPr id="6" name="Oval 5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64136F3B-4EA6-1140-AC4B-85A8241A0825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主頁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Oval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6430F40E-F360-9844-A8F4-E93A56F60F9D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上一頁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7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4" name="Rectangle 70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9BD07F66-1AEB-C44D-8731-B358356154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1" r="18228" b="-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xmlns="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52DBE4C-CB38-3349-99DC-75CC1B374ADA}"/>
              </a:ext>
            </a:extLst>
          </p:cNvPr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900" b="1"/>
              <a:t>天主尋找人</a:t>
            </a:r>
            <a:r>
              <a:rPr lang="en-US" altLang="zh-TW" sz="900"/>
              <a:t/>
            </a:r>
            <a:br>
              <a:rPr lang="en-US" altLang="zh-TW" sz="900"/>
            </a:br>
            <a:r>
              <a:rPr lang="en-US" altLang="zh-TW" sz="900"/>
              <a:t/>
            </a:r>
            <a:br>
              <a:rPr lang="en-US" altLang="zh-TW" sz="900"/>
            </a:br>
            <a:r>
              <a:rPr lang="zh-TW" altLang="en-US" sz="900" b="1"/>
              <a:t>耶穌的說話和生活方式明顯地表現出天主是主動的，天主是時常先行一步的父親。這位父親從不呆坐一旁等候罪人歸來， 祂常主動去尋找罪人，像擁有一百隻羊的牧人，為了尋找那遺失的一隻，而把那九十九隻丟在荒野。</a:t>
            </a:r>
            <a:r>
              <a:rPr lang="en-US" altLang="zh-TW" sz="900" b="1"/>
              <a:t>﹙</a:t>
            </a:r>
            <a:r>
              <a:rPr lang="zh-TW" altLang="en-US" sz="900" b="1"/>
              <a:t>參閱 </a:t>
            </a:r>
            <a:r>
              <a:rPr lang="zh-TW" altLang="en-US" sz="900" b="1">
                <a:hlinkClick r:id="rId3"/>
              </a:rPr>
              <a:t>路</a:t>
            </a:r>
            <a:r>
              <a:rPr lang="en-US" altLang="zh-TW" sz="900" b="1">
                <a:hlinkClick r:id="rId3"/>
              </a:rPr>
              <a:t>15</a:t>
            </a:r>
            <a:r>
              <a:rPr lang="zh-TW" altLang="en-US" sz="900" b="1">
                <a:hlinkClick r:id="rId3"/>
              </a:rPr>
              <a:t>：</a:t>
            </a:r>
            <a:r>
              <a:rPr lang="en-US" altLang="zh-TW" sz="900" b="1">
                <a:hlinkClick r:id="rId3"/>
              </a:rPr>
              <a:t>4-6</a:t>
            </a:r>
            <a:r>
              <a:rPr lang="en-US" altLang="zh-TW" sz="900" b="1"/>
              <a:t>﹚ </a:t>
            </a:r>
            <a:r>
              <a:rPr lang="zh-TW" altLang="en-US" sz="900" b="1"/>
              <a:t>耶穌多次宣告：「我不是來召叫義人，而是召叫罪人悔改。」</a:t>
            </a:r>
            <a:r>
              <a:rPr lang="en-US" altLang="zh-TW" sz="900" b="1"/>
              <a:t>﹙ </a:t>
            </a:r>
            <a:r>
              <a:rPr lang="zh-TW" altLang="en-US" sz="900" b="1">
                <a:hlinkClick r:id="rId4"/>
              </a:rPr>
              <a:t>路</a:t>
            </a:r>
            <a:r>
              <a:rPr lang="en-US" altLang="zh-TW" sz="900" b="1">
                <a:hlinkClick r:id="rId4"/>
              </a:rPr>
              <a:t>5</a:t>
            </a:r>
            <a:r>
              <a:rPr lang="zh-TW" altLang="en-US" sz="900" b="1">
                <a:hlinkClick r:id="rId4"/>
              </a:rPr>
              <a:t>：</a:t>
            </a:r>
            <a:r>
              <a:rPr lang="en-US" altLang="zh-TW" sz="900" b="1">
                <a:hlinkClick r:id="rId4"/>
              </a:rPr>
              <a:t>32</a:t>
            </a:r>
            <a:r>
              <a:rPr lang="en-US" altLang="zh-TW" sz="900" b="1"/>
              <a:t>﹚ </a:t>
            </a:r>
            <a:r>
              <a:rPr lang="zh-TW" altLang="en-US" sz="900" b="1"/>
              <a:t>「因為人子來，是為尋找及拯救迷失了的人。」</a:t>
            </a:r>
            <a:r>
              <a:rPr lang="en-US" altLang="zh-TW" sz="900" b="1"/>
              <a:t>﹙ </a:t>
            </a:r>
            <a:r>
              <a:rPr lang="zh-TW" altLang="en-US" sz="900" b="1">
                <a:hlinkClick r:id="rId5"/>
              </a:rPr>
              <a:t>路</a:t>
            </a:r>
            <a:r>
              <a:rPr lang="en-US" altLang="zh-TW" sz="900" b="1">
                <a:hlinkClick r:id="rId5"/>
              </a:rPr>
              <a:t>19</a:t>
            </a:r>
            <a:r>
              <a:rPr lang="zh-TW" altLang="en-US" sz="900" b="1">
                <a:hlinkClick r:id="rId5"/>
              </a:rPr>
              <a:t>：</a:t>
            </a:r>
            <a:r>
              <a:rPr lang="en-US" altLang="zh-TW" sz="900" b="1">
                <a:hlinkClick r:id="rId5"/>
              </a:rPr>
              <a:t>10</a:t>
            </a:r>
            <a:r>
              <a:rPr lang="en-US" altLang="zh-TW" sz="900" b="1"/>
              <a:t>﹚ </a:t>
            </a:r>
            <a:r>
              <a:rPr lang="zh-TW" altLang="en-US" sz="900" b="1"/>
              <a:t>為此，耶穌常喜歡跟稅吏和罪人在一起</a:t>
            </a:r>
            <a:r>
              <a:rPr lang="en-US" altLang="zh-TW" sz="900" b="1"/>
              <a:t>﹙</a:t>
            </a:r>
            <a:r>
              <a:rPr lang="zh-TW" altLang="en-US" sz="900" b="1"/>
              <a:t>參閱 </a:t>
            </a:r>
            <a:r>
              <a:rPr lang="zh-TW" altLang="en-US" sz="900" b="1">
                <a:hlinkClick r:id="rId6"/>
              </a:rPr>
              <a:t>谷</a:t>
            </a:r>
            <a:r>
              <a:rPr lang="en-US" altLang="zh-TW" sz="900" b="1">
                <a:hlinkClick r:id="rId6"/>
              </a:rPr>
              <a:t>2</a:t>
            </a:r>
            <a:r>
              <a:rPr lang="zh-TW" altLang="en-US" sz="900" b="1">
                <a:hlinkClick r:id="rId6"/>
              </a:rPr>
              <a:t>：</a:t>
            </a:r>
            <a:r>
              <a:rPr lang="en-US" altLang="zh-TW" sz="900" b="1">
                <a:hlinkClick r:id="rId6"/>
              </a:rPr>
              <a:t>15-17</a:t>
            </a:r>
            <a:r>
              <a:rPr lang="en-US" altLang="zh-TW" sz="900" b="1"/>
              <a:t>﹚</a:t>
            </a:r>
            <a:r>
              <a:rPr lang="zh-TW" altLang="en-US" sz="900" b="1"/>
              <a:t>。耶穌的這些舉操常令那些不理解何謂慈悲的人愕然， 他們不會明白耶穌所說的：「對於一個罪人悔改，在天上所有的歡樂，甚於對那九十九個無須悔改的義人。」</a:t>
            </a:r>
            <a:r>
              <a:rPr lang="en-US" altLang="zh-TW" sz="900" b="1"/>
              <a:t>﹙ </a:t>
            </a:r>
            <a:r>
              <a:rPr lang="zh-TW" altLang="en-US" sz="900" b="1">
                <a:hlinkClick r:id="rId3"/>
              </a:rPr>
              <a:t>路</a:t>
            </a:r>
            <a:r>
              <a:rPr lang="en-US" altLang="zh-TW" sz="900" b="1">
                <a:hlinkClick r:id="rId3"/>
              </a:rPr>
              <a:t>15</a:t>
            </a:r>
            <a:r>
              <a:rPr lang="zh-TW" altLang="en-US" sz="900" b="1">
                <a:hlinkClick r:id="rId3"/>
              </a:rPr>
              <a:t>：</a:t>
            </a:r>
            <a:r>
              <a:rPr lang="en-US" altLang="zh-TW" sz="900" b="1">
                <a:hlinkClick r:id="rId3"/>
              </a:rPr>
              <a:t>7</a:t>
            </a:r>
            <a:r>
              <a:rPr lang="en-US" altLang="zh-TW" sz="900" b="1"/>
              <a:t>﹚ </a:t>
            </a:r>
            <a:r>
              <a:rPr lang="zh-TW" altLang="en-US" sz="900" b="1"/>
              <a:t>其實，在罪人還未懺悔以前或未告明己罪前，天父已施予祂的慈悲</a:t>
            </a:r>
            <a:r>
              <a:rPr lang="en-US" altLang="zh-TW" sz="900" b="1"/>
              <a:t>﹙</a:t>
            </a:r>
            <a:r>
              <a:rPr lang="zh-TW" altLang="en-US" sz="900" b="1"/>
              <a:t>參閱 </a:t>
            </a:r>
            <a:r>
              <a:rPr lang="zh-TW" altLang="en-US" sz="900" b="1">
                <a:hlinkClick r:id="rId7"/>
              </a:rPr>
              <a:t>若</a:t>
            </a:r>
            <a:r>
              <a:rPr lang="en-US" altLang="zh-TW" sz="900" b="1">
                <a:hlinkClick r:id="rId7"/>
              </a:rPr>
              <a:t>8</a:t>
            </a:r>
            <a:r>
              <a:rPr lang="zh-TW" altLang="en-US" sz="900" b="1">
                <a:hlinkClick r:id="rId7"/>
              </a:rPr>
              <a:t>：</a:t>
            </a:r>
            <a:r>
              <a:rPr lang="en-US" altLang="zh-TW" sz="900" b="1">
                <a:hlinkClick r:id="rId7"/>
              </a:rPr>
              <a:t>10-11</a:t>
            </a:r>
            <a:r>
              <a:rPr lang="zh-TW" altLang="en-US" sz="900" b="1"/>
              <a:t>， </a:t>
            </a:r>
            <a:r>
              <a:rPr lang="zh-TW" altLang="en-US" sz="900" b="1">
                <a:hlinkClick r:id="rId6"/>
              </a:rPr>
              <a:t>谷</a:t>
            </a:r>
            <a:r>
              <a:rPr lang="en-US" altLang="zh-TW" sz="900" b="1">
                <a:hlinkClick r:id="rId6"/>
              </a:rPr>
              <a:t>2</a:t>
            </a:r>
            <a:r>
              <a:rPr lang="zh-TW" altLang="en-US" sz="900" b="1">
                <a:hlinkClick r:id="rId6"/>
              </a:rPr>
              <a:t>：</a:t>
            </a:r>
            <a:r>
              <a:rPr lang="en-US" altLang="zh-TW" sz="900" b="1">
                <a:hlinkClick r:id="rId6"/>
              </a:rPr>
              <a:t>5</a:t>
            </a:r>
            <a:r>
              <a:rPr lang="en-US" altLang="zh-TW" sz="900" b="1"/>
              <a:t>﹚</a:t>
            </a:r>
            <a:r>
              <a:rPr lang="zh-TW" altLang="en-US" sz="900" b="1"/>
              <a:t>。在最後晚餐前， 耶穌給門徒洗腳，門徒們完全不明所以</a:t>
            </a:r>
            <a:r>
              <a:rPr lang="en-US" altLang="zh-TW" sz="900" b="1"/>
              <a:t>﹙</a:t>
            </a:r>
            <a:r>
              <a:rPr lang="zh-TW" altLang="en-US" sz="900" b="1"/>
              <a:t>參閱 </a:t>
            </a:r>
            <a:r>
              <a:rPr lang="zh-TW" altLang="en-US" sz="900" b="1">
                <a:hlinkClick r:id="rId8"/>
              </a:rPr>
              <a:t>若</a:t>
            </a:r>
            <a:r>
              <a:rPr lang="en-US" altLang="zh-TW" sz="900" b="1">
                <a:hlinkClick r:id="rId8"/>
              </a:rPr>
              <a:t>13</a:t>
            </a:r>
            <a:r>
              <a:rPr lang="zh-TW" altLang="en-US" sz="900" b="1">
                <a:hlinkClick r:id="rId8"/>
              </a:rPr>
              <a:t>：</a:t>
            </a:r>
            <a:r>
              <a:rPr lang="en-US" altLang="zh-TW" sz="900" b="1">
                <a:hlinkClick r:id="rId8"/>
              </a:rPr>
              <a:t>1-11</a:t>
            </a:r>
            <a:r>
              <a:rPr lang="en-US" altLang="zh-TW" sz="900" b="1"/>
              <a:t>﹚﹔</a:t>
            </a:r>
            <a:r>
              <a:rPr lang="zh-TW" altLang="en-US" sz="900" b="1"/>
              <a:t>就算猶達斯毫無悔過之心，耶穌依然對他表露關愛之情</a:t>
            </a:r>
            <a:r>
              <a:rPr lang="en-US" altLang="zh-TW" sz="900" b="1"/>
              <a:t>﹙ </a:t>
            </a:r>
            <a:r>
              <a:rPr lang="zh-TW" altLang="en-US" sz="900" b="1"/>
              <a:t>參閱 </a:t>
            </a:r>
            <a:r>
              <a:rPr lang="zh-TW" altLang="en-US" sz="900" b="1">
                <a:hlinkClick r:id="rId8"/>
              </a:rPr>
              <a:t>若</a:t>
            </a:r>
            <a:r>
              <a:rPr lang="en-US" altLang="zh-TW" sz="900" b="1">
                <a:hlinkClick r:id="rId8"/>
              </a:rPr>
              <a:t>13</a:t>
            </a:r>
            <a:r>
              <a:rPr lang="zh-TW" altLang="en-US" sz="900" b="1">
                <a:hlinkClick r:id="rId8"/>
              </a:rPr>
              <a:t>：</a:t>
            </a:r>
            <a:r>
              <a:rPr lang="en-US" altLang="zh-TW" sz="900" b="1">
                <a:hlinkClick r:id="rId8"/>
              </a:rPr>
              <a:t>26</a:t>
            </a:r>
            <a:r>
              <a:rPr lang="en-US" altLang="zh-TW" sz="900" b="1"/>
              <a:t>﹚</a:t>
            </a:r>
            <a:r>
              <a:rPr lang="zh-TW" altLang="en-US" sz="900" b="1"/>
              <a:t>。天父並沒有要求人做補贖、守齋或克己，才寬恕人</a:t>
            </a:r>
            <a:r>
              <a:rPr lang="en-US" altLang="zh-TW" sz="900" b="1"/>
              <a:t>﹔</a:t>
            </a:r>
            <a:r>
              <a:rPr lang="zh-TW" altLang="en-US" sz="900" b="1"/>
              <a:t>祂只需要人作出輕輕的請求：「天主， 可憐我這個罪人罷！」</a:t>
            </a:r>
            <a:r>
              <a:rPr lang="en-US" altLang="zh-TW" sz="900" b="1"/>
              <a:t>﹙ </a:t>
            </a:r>
            <a:r>
              <a:rPr lang="zh-TW" altLang="en-US" sz="900" b="1">
                <a:hlinkClick r:id="rId9"/>
              </a:rPr>
              <a:t>路</a:t>
            </a:r>
            <a:r>
              <a:rPr lang="en-US" altLang="zh-TW" sz="900" b="1">
                <a:hlinkClick r:id="rId9"/>
              </a:rPr>
              <a:t>18</a:t>
            </a:r>
            <a:r>
              <a:rPr lang="zh-TW" altLang="en-US" sz="900" b="1">
                <a:hlinkClick r:id="rId9"/>
              </a:rPr>
              <a:t>：</a:t>
            </a:r>
            <a:r>
              <a:rPr lang="en-US" altLang="zh-TW" sz="900" b="1">
                <a:hlinkClick r:id="rId9"/>
              </a:rPr>
              <a:t>13</a:t>
            </a:r>
            <a:r>
              <a:rPr lang="en-US" altLang="zh-TW" sz="900" b="1"/>
              <a:t>﹚</a:t>
            </a:r>
            <a:r>
              <a:rPr lang="zh-TW" altLang="en-US" sz="900" b="1"/>
              <a:t>就如與耶穌同時被釘在十字架上的一名凶犯也請求耶穌說：「耶穌，當你來為王時， 請你紀念我！」</a:t>
            </a:r>
            <a:r>
              <a:rPr lang="en-US" altLang="zh-TW" sz="900" b="1"/>
              <a:t>﹙ </a:t>
            </a:r>
            <a:r>
              <a:rPr lang="zh-TW" altLang="en-US" sz="900" b="1">
                <a:hlinkClick r:id="rId10"/>
              </a:rPr>
              <a:t>路</a:t>
            </a:r>
            <a:r>
              <a:rPr lang="en-US" altLang="zh-TW" sz="900" b="1">
                <a:hlinkClick r:id="rId10"/>
              </a:rPr>
              <a:t>23</a:t>
            </a:r>
            <a:r>
              <a:rPr lang="zh-TW" altLang="en-US" sz="900" b="1">
                <a:hlinkClick r:id="rId10"/>
              </a:rPr>
              <a:t>：</a:t>
            </a:r>
            <a:r>
              <a:rPr lang="en-US" altLang="zh-TW" sz="900" b="1">
                <a:hlinkClick r:id="rId10"/>
              </a:rPr>
              <a:t>42</a:t>
            </a:r>
            <a:r>
              <a:rPr lang="en-US" altLang="zh-TW" sz="900" b="1"/>
              <a:t>﹚</a:t>
            </a:r>
            <a:r>
              <a:rPr lang="zh-TW" altLang="en-US" sz="900" b="1"/>
              <a:t>實在，耶穌被釘在十字架上時，他已請求天父寬恕所有人：「父啊！寬赦他們罷！ 因為他們不知道他們做的是什麼。」</a:t>
            </a:r>
            <a:r>
              <a:rPr lang="en-US" altLang="zh-TW" sz="900" b="1"/>
              <a:t>﹙ </a:t>
            </a:r>
            <a:r>
              <a:rPr lang="zh-TW" altLang="en-US" sz="900" b="1">
                <a:hlinkClick r:id="rId10"/>
              </a:rPr>
              <a:t>路</a:t>
            </a:r>
            <a:r>
              <a:rPr lang="en-US" altLang="zh-TW" sz="900" b="1">
                <a:hlinkClick r:id="rId10"/>
              </a:rPr>
              <a:t>23</a:t>
            </a:r>
            <a:r>
              <a:rPr lang="zh-TW" altLang="en-US" sz="900" b="1">
                <a:hlinkClick r:id="rId10"/>
              </a:rPr>
              <a:t>：</a:t>
            </a:r>
            <a:r>
              <a:rPr lang="en-US" altLang="zh-TW" sz="900" b="1">
                <a:hlinkClick r:id="rId10"/>
              </a:rPr>
              <a:t>34</a:t>
            </a:r>
            <a:r>
              <a:rPr lang="en-US" altLang="zh-TW" sz="900" b="1"/>
              <a:t>﹚</a:t>
            </a:r>
            <a:r>
              <a:rPr lang="en-US" altLang="zh-TW" sz="900"/>
              <a:t/>
            </a:r>
            <a:br>
              <a:rPr lang="en-US" altLang="zh-TW" sz="900"/>
            </a:br>
            <a:r>
              <a:rPr lang="en-US" altLang="zh-TW" sz="900"/>
              <a:t/>
            </a:r>
            <a:br>
              <a:rPr lang="en-US" altLang="zh-TW" sz="900"/>
            </a:br>
            <a:r>
              <a:rPr lang="zh-TW" altLang="en-US" sz="900" b="1"/>
              <a:t>在路加福音第十五章所描述的蕩子的比喻中，小兒子在外地荒淫度日，耗費資財後，便渴望回家。他對父親表示歉意：「父親， 我得罪了天，也得罪了你，我不配再稱作你的兒子了！」</a:t>
            </a:r>
            <a:r>
              <a:rPr lang="en-US" altLang="zh-TW" sz="900" b="1"/>
              <a:t>﹙ </a:t>
            </a:r>
            <a:r>
              <a:rPr lang="zh-TW" altLang="en-US" sz="900" b="1">
                <a:hlinkClick r:id="rId3"/>
              </a:rPr>
              <a:t>路</a:t>
            </a:r>
            <a:r>
              <a:rPr lang="en-US" altLang="zh-TW" sz="900" b="1">
                <a:hlinkClick r:id="rId3"/>
              </a:rPr>
              <a:t>15</a:t>
            </a:r>
            <a:r>
              <a:rPr lang="zh-TW" altLang="en-US" sz="900" b="1">
                <a:hlinkClick r:id="rId3"/>
              </a:rPr>
              <a:t>：</a:t>
            </a:r>
            <a:r>
              <a:rPr lang="en-US" altLang="zh-TW" sz="900" b="1">
                <a:hlinkClick r:id="rId3"/>
              </a:rPr>
              <a:t>21</a:t>
            </a:r>
            <a:r>
              <a:rPr lang="en-US" altLang="zh-TW" sz="900" b="1"/>
              <a:t>﹚</a:t>
            </a:r>
            <a:r>
              <a:rPr lang="zh-TW" altLang="en-US" sz="900" b="1"/>
              <a:t>然而，作父親的全不著意兒子的懺悔是否真誠， 卻急著吩咐僕人為他準備筵席，慶祝小兒子回歸。父親的這一做法令長子非常不滿，「你看，這些年來我服事你， 從未違背過你的命令，而你從未給過我一隻小山羊，讓我同我的朋友們歡宴。」</a:t>
            </a:r>
            <a:r>
              <a:rPr lang="en-US" altLang="zh-TW" sz="900" b="1"/>
              <a:t>﹙ </a:t>
            </a:r>
            <a:r>
              <a:rPr lang="zh-TW" altLang="en-US" sz="900" b="1">
                <a:hlinkClick r:id="rId3"/>
              </a:rPr>
              <a:t>路</a:t>
            </a:r>
            <a:r>
              <a:rPr lang="en-US" altLang="zh-TW" sz="900" b="1">
                <a:hlinkClick r:id="rId3"/>
              </a:rPr>
              <a:t>15</a:t>
            </a:r>
            <a:r>
              <a:rPr lang="zh-TW" altLang="en-US" sz="900" b="1">
                <a:hlinkClick r:id="rId3"/>
              </a:rPr>
              <a:t>：</a:t>
            </a:r>
            <a:r>
              <a:rPr lang="en-US" altLang="zh-TW" sz="900" b="1">
                <a:hlinkClick r:id="rId3"/>
              </a:rPr>
              <a:t>29</a:t>
            </a:r>
            <a:r>
              <a:rPr lang="en-US" altLang="zh-TW" sz="900" b="1"/>
              <a:t>﹚</a:t>
            </a:r>
            <a:r>
              <a:rPr lang="zh-TW" altLang="en-US" sz="900" b="1"/>
              <a:t>因此， 他極不願意參加這次歡宴。在此，路加只描寫了長子的心情，卻沒有批判他，反而邀請他明白父親的慈悲， 平安喜樂地參加蕩子回家的歡宴</a:t>
            </a:r>
            <a:r>
              <a:rPr lang="en-US" altLang="zh-TW" sz="900" b="1"/>
              <a:t>﹙</a:t>
            </a:r>
            <a:r>
              <a:rPr lang="zh-TW" altLang="en-US" sz="900" b="1"/>
              <a:t>參閱 </a:t>
            </a:r>
            <a:r>
              <a:rPr lang="zh-TW" altLang="en-US" sz="900" b="1">
                <a:hlinkClick r:id="rId3"/>
              </a:rPr>
              <a:t>路</a:t>
            </a:r>
            <a:r>
              <a:rPr lang="en-US" altLang="zh-TW" sz="900" b="1">
                <a:hlinkClick r:id="rId3"/>
              </a:rPr>
              <a:t>15</a:t>
            </a:r>
            <a:r>
              <a:rPr lang="zh-TW" altLang="en-US" sz="900" b="1">
                <a:hlinkClick r:id="rId3"/>
              </a:rPr>
              <a:t>：</a:t>
            </a:r>
            <a:r>
              <a:rPr lang="en-US" altLang="zh-TW" sz="900" b="1">
                <a:hlinkClick r:id="rId3"/>
              </a:rPr>
              <a:t>31-32</a:t>
            </a:r>
            <a:r>
              <a:rPr lang="en-US" altLang="zh-TW" sz="900" b="1"/>
              <a:t>﹚</a:t>
            </a:r>
            <a:r>
              <a:rPr lang="zh-TW" altLang="en-US" sz="900" b="1"/>
              <a:t>。長子代表著那些認為天父的慈悲只應留給那些循規蹈矩， 行為良好，克己立功的義人，他們並不明白天父的慈悲。</a:t>
            </a:r>
            <a:r>
              <a:rPr lang="en-US" altLang="zh-TW" sz="900"/>
              <a:t/>
            </a:r>
            <a:br>
              <a:rPr lang="en-US" altLang="zh-TW" sz="900"/>
            </a:br>
            <a:r>
              <a:rPr lang="en-US" altLang="zh-TW" sz="900"/>
              <a:t/>
            </a:r>
            <a:br>
              <a:rPr lang="en-US" altLang="zh-TW" sz="900"/>
            </a:br>
            <a:r>
              <a:rPr lang="zh-TW" altLang="en-US" sz="900" b="1"/>
              <a:t>所有有關默西亞的預言都在耶穌身上達致圓滿，達到一個不能逆轉的層面。若從這層面重讀幾百年來的預言或比喻， 便會感到這些預言或比喻是多麼的誇張。「當上主包紮他百姓的創口，治療他們傷痕的那日，月亮的光華將似太陽的光華， 而太陽的光華必增加七倍。」</a:t>
            </a:r>
            <a:r>
              <a:rPr lang="en-US" altLang="zh-TW" sz="900" b="1"/>
              <a:t>﹙ </a:t>
            </a:r>
            <a:r>
              <a:rPr lang="zh-TW" altLang="en-US" sz="900" b="1">
                <a:hlinkClick r:id="rId11"/>
              </a:rPr>
              <a:t>依</a:t>
            </a:r>
            <a:r>
              <a:rPr lang="en-US" altLang="zh-TW" sz="900" b="1">
                <a:hlinkClick r:id="rId11"/>
              </a:rPr>
              <a:t>15</a:t>
            </a:r>
            <a:r>
              <a:rPr lang="zh-TW" altLang="en-US" sz="900" b="1">
                <a:hlinkClick r:id="rId11"/>
              </a:rPr>
              <a:t>：</a:t>
            </a:r>
            <a:r>
              <a:rPr lang="en-US" altLang="zh-TW" sz="900" b="1">
                <a:hlinkClick r:id="rId11"/>
              </a:rPr>
              <a:t>29</a:t>
            </a:r>
            <a:r>
              <a:rPr lang="en-US" altLang="zh-TW" sz="900" b="1"/>
              <a:t>﹚</a:t>
            </a:r>
            <a:r>
              <a:rPr lang="zh-TW" altLang="en-US" sz="900" b="1"/>
              <a:t>，「太陽不再是你白天的光明，月亮也不再照耀你，上主要作你永久的光明， 你的天主要作你的光輝。」</a:t>
            </a:r>
            <a:r>
              <a:rPr lang="en-US" altLang="zh-TW" sz="900" b="1"/>
              <a:t>﹙ </a:t>
            </a:r>
            <a:r>
              <a:rPr lang="zh-TW" altLang="en-US" sz="900" b="1">
                <a:hlinkClick r:id="rId12"/>
              </a:rPr>
              <a:t>依</a:t>
            </a:r>
            <a:r>
              <a:rPr lang="en-US" altLang="zh-TW" sz="900" b="1">
                <a:hlinkClick r:id="rId12"/>
              </a:rPr>
              <a:t>60</a:t>
            </a:r>
            <a:r>
              <a:rPr lang="zh-TW" altLang="en-US" sz="900" b="1">
                <a:hlinkClick r:id="rId12"/>
              </a:rPr>
              <a:t>：</a:t>
            </a:r>
            <a:r>
              <a:rPr lang="en-US" altLang="zh-TW" sz="900" b="1">
                <a:hlinkClick r:id="rId12"/>
              </a:rPr>
              <a:t>19</a:t>
            </a:r>
            <a:r>
              <a:rPr lang="en-US" altLang="zh-TW" sz="900" b="1"/>
              <a:t>﹚</a:t>
            </a:r>
            <a:r>
              <a:rPr lang="zh-TW" altLang="en-US" sz="900" b="1"/>
              <a:t>這都是為了表達出那滿溢的情況。因此，對於默西亞所帶來的救恩如：治癒病人、 使死者復生、平息風浪等，都不可單看其威能，反而要注視那滲入人心靈，充滿聖神甘飴的天主恩賜之心。</a:t>
            </a:r>
            <a:endParaRPr lang="en-US" sz="900"/>
          </a:p>
        </p:txBody>
      </p:sp>
      <p:sp>
        <p:nvSpPr>
          <p:cNvPr id="7" name="Oval 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2AF2FD6-05A7-D84E-924C-A37351E8FE37}"/>
              </a:ext>
            </a:extLst>
          </p:cNvPr>
          <p:cNvSpPr/>
          <p:nvPr/>
        </p:nvSpPr>
        <p:spPr>
          <a:xfrm>
            <a:off x="10201276" y="6190488"/>
            <a:ext cx="1561233" cy="555841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下一頁</a:t>
            </a:r>
          </a:p>
        </p:txBody>
      </p:sp>
      <p:sp>
        <p:nvSpPr>
          <p:cNvPr id="8" name="Oval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A946302A-64FC-8540-A14A-8D3B5BFC93EB}"/>
              </a:ext>
            </a:extLst>
          </p:cNvPr>
          <p:cNvSpPr/>
          <p:nvPr/>
        </p:nvSpPr>
        <p:spPr>
          <a:xfrm>
            <a:off x="5173411" y="6208776"/>
            <a:ext cx="1379790" cy="5237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主頁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Oval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4C0DB042-059F-3B4C-982B-C04E9BDB17EE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上一頁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13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359</Words>
  <Application>Microsoft Macintosh PowerPoint</Application>
  <PresentationFormat>Custom</PresentationFormat>
  <Paragraphs>56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jaslolly0120@gmail.com</dc:creator>
  <cp:lastModifiedBy>LOUIS HA</cp:lastModifiedBy>
  <cp:revision>2</cp:revision>
  <dcterms:created xsi:type="dcterms:W3CDTF">2022-01-03T03:40:22Z</dcterms:created>
  <dcterms:modified xsi:type="dcterms:W3CDTF">2022-01-12T12:28:02Z</dcterms:modified>
</cp:coreProperties>
</file>