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243EE-CE6A-4923-97F5-750BEDE434A0}" v="184" dt="2022-01-05T07:16:06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949243EE-CE6A-4923-97F5-750BEDE434A0}"/>
    <pc:docChg chg="addSld delSld modSld">
      <pc:chgData name="Priscilla Wong" userId="S::spcsprw@spcs.edu.hk::00e3236a-ab67-4239-888f-325bce813678" providerId="AD" clId="Web-{949243EE-CE6A-4923-97F5-750BEDE434A0}" dt="2022-01-05T07:16:06.947" v="196"/>
      <pc:docMkLst>
        <pc:docMk/>
      </pc:docMkLst>
      <pc:sldChg chg="modSp">
        <pc:chgData name="Priscilla Wong" userId="S::spcsprw@spcs.edu.hk::00e3236a-ab67-4239-888f-325bce813678" providerId="AD" clId="Web-{949243EE-CE6A-4923-97F5-750BEDE434A0}" dt="2022-01-05T06:48:29.441" v="0" actId="20577"/>
        <pc:sldMkLst>
          <pc:docMk/>
          <pc:sldMk cId="690163300" sldId="256"/>
        </pc:sldMkLst>
        <pc:spChg chg="mod">
          <ac:chgData name="Priscilla Wong" userId="S::spcsprw@spcs.edu.hk::00e3236a-ab67-4239-888f-325bce813678" providerId="AD" clId="Web-{949243EE-CE6A-4923-97F5-750BEDE434A0}" dt="2022-01-05T06:48:29.441" v="0" actId="20577"/>
          <ac:spMkLst>
            <pc:docMk/>
            <pc:sldMk cId="690163300" sldId="256"/>
            <ac:spMk id="2" creationId="{00000000-0000-0000-0000-000000000000}"/>
          </ac:spMkLst>
        </pc:spChg>
      </pc:sldChg>
      <pc:sldChg chg="addSp modSp new mod setBg setClrOvrMap">
        <pc:chgData name="Priscilla Wong" userId="S::spcsprw@spcs.edu.hk::00e3236a-ab67-4239-888f-325bce813678" providerId="AD" clId="Web-{949243EE-CE6A-4923-97F5-750BEDE434A0}" dt="2022-01-05T06:48:41.457" v="4" actId="20577"/>
        <pc:sldMkLst>
          <pc:docMk/>
          <pc:sldMk cId="4180802580" sldId="257"/>
        </pc:sldMkLst>
        <pc:spChg chg="mod">
          <ac:chgData name="Priscilla Wong" userId="S::spcsprw@spcs.edu.hk::00e3236a-ab67-4239-888f-325bce813678" providerId="AD" clId="Web-{949243EE-CE6A-4923-97F5-750BEDE434A0}" dt="2022-01-05T06:48:41.457" v="4" actId="20577"/>
          <ac:spMkLst>
            <pc:docMk/>
            <pc:sldMk cId="4180802580" sldId="257"/>
            <ac:spMk id="2" creationId="{3ABFBF65-AE7C-448D-80D1-EC8C3D9DBD24}"/>
          </ac:spMkLst>
        </pc:spChg>
        <pc:spChg chg="mod">
          <ac:chgData name="Priscilla Wong" userId="S::spcsprw@spcs.edu.hk::00e3236a-ab67-4239-888f-325bce813678" providerId="AD" clId="Web-{949243EE-CE6A-4923-97F5-750BEDE434A0}" dt="2022-01-05T06:48:35.067" v="2"/>
          <ac:spMkLst>
            <pc:docMk/>
            <pc:sldMk cId="4180802580" sldId="257"/>
            <ac:spMk id="3" creationId="{1893F21C-5174-4DD8-A1FF-E434118F95E4}"/>
          </ac:spMkLst>
        </pc:spChg>
        <pc:spChg chg="add">
          <ac:chgData name="Priscilla Wong" userId="S::spcsprw@spcs.edu.hk::00e3236a-ab67-4239-888f-325bce813678" providerId="AD" clId="Web-{949243EE-CE6A-4923-97F5-750BEDE434A0}" dt="2022-01-05T06:48:35.067" v="2"/>
          <ac:spMkLst>
            <pc:docMk/>
            <pc:sldMk cId="4180802580" sldId="257"/>
            <ac:spMk id="8" creationId="{A10C41F2-1746-4431-9B52-B9F147A896B8}"/>
          </ac:spMkLst>
        </pc:spChg>
        <pc:spChg chg="add">
          <ac:chgData name="Priscilla Wong" userId="S::spcsprw@spcs.edu.hk::00e3236a-ab67-4239-888f-325bce813678" providerId="AD" clId="Web-{949243EE-CE6A-4923-97F5-750BEDE434A0}" dt="2022-01-05T06:48:35.067" v="2"/>
          <ac:spMkLst>
            <pc:docMk/>
            <pc:sldMk cId="4180802580" sldId="257"/>
            <ac:spMk id="10" creationId="{7984928E-D694-4849-BBAD-D7C7DC405478}"/>
          </ac:spMkLst>
        </pc:spChg>
        <pc:spChg chg="add">
          <ac:chgData name="Priscilla Wong" userId="S::spcsprw@spcs.edu.hk::00e3236a-ab67-4239-888f-325bce813678" providerId="AD" clId="Web-{949243EE-CE6A-4923-97F5-750BEDE434A0}" dt="2022-01-05T06:48:35.067" v="2"/>
          <ac:spMkLst>
            <pc:docMk/>
            <pc:sldMk cId="4180802580" sldId="257"/>
            <ac:spMk id="12" creationId="{A24A153C-9BEC-46E7-9AA4-DFC65A2B1A87}"/>
          </ac:spMkLst>
        </pc:spChg>
        <pc:cxnChg chg="add">
          <ac:chgData name="Priscilla Wong" userId="S::spcsprw@spcs.edu.hk::00e3236a-ab67-4239-888f-325bce813678" providerId="AD" clId="Web-{949243EE-CE6A-4923-97F5-750BEDE434A0}" dt="2022-01-05T06:48:35.067" v="2"/>
          <ac:cxnSpMkLst>
            <pc:docMk/>
            <pc:sldMk cId="4180802580" sldId="257"/>
            <ac:cxnSpMk id="14" creationId="{99237721-19CF-41B1-AA0A-E1E1A8282D52}"/>
          </ac:cxnSpMkLst>
        </pc:cxnChg>
      </pc:sldChg>
      <pc:sldChg chg="addSp modSp new mod setBg setClrOvrMap">
        <pc:chgData name="Priscilla Wong" userId="S::spcsprw@spcs.edu.hk::00e3236a-ab67-4239-888f-325bce813678" providerId="AD" clId="Web-{949243EE-CE6A-4923-97F5-750BEDE434A0}" dt="2022-01-05T06:50:00.664" v="20" actId="1076"/>
        <pc:sldMkLst>
          <pc:docMk/>
          <pc:sldMk cId="3557765300" sldId="258"/>
        </pc:sldMkLst>
        <pc:spChg chg="mod">
          <ac:chgData name="Priscilla Wong" userId="S::spcsprw@spcs.edu.hk::00e3236a-ab67-4239-888f-325bce813678" providerId="AD" clId="Web-{949243EE-CE6A-4923-97F5-750BEDE434A0}" dt="2022-01-05T06:49:01.473" v="9"/>
          <ac:spMkLst>
            <pc:docMk/>
            <pc:sldMk cId="3557765300" sldId="258"/>
            <ac:spMk id="2" creationId="{97A7BDDC-1761-46A4-8641-AF70A430AD56}"/>
          </ac:spMkLst>
        </pc:spChg>
        <pc:spChg chg="mod">
          <ac:chgData name="Priscilla Wong" userId="S::spcsprw@spcs.edu.hk::00e3236a-ab67-4239-888f-325bce813678" providerId="AD" clId="Web-{949243EE-CE6A-4923-97F5-750BEDE434A0}" dt="2022-01-05T06:49:16.177" v="15"/>
          <ac:spMkLst>
            <pc:docMk/>
            <pc:sldMk cId="3557765300" sldId="258"/>
            <ac:spMk id="3" creationId="{2539920A-64D3-405A-AE9B-E98B0E4D7602}"/>
          </ac:spMkLst>
        </pc:spChg>
        <pc:spChg chg="add">
          <ac:chgData name="Priscilla Wong" userId="S::spcsprw@spcs.edu.hk::00e3236a-ab67-4239-888f-325bce813678" providerId="AD" clId="Web-{949243EE-CE6A-4923-97F5-750BEDE434A0}" dt="2022-01-05T06:49:01.473" v="9"/>
          <ac:spMkLst>
            <pc:docMk/>
            <pc:sldMk cId="3557765300" sldId="258"/>
            <ac:spMk id="8" creationId="{0E7A3056-9B88-444B-94DA-40B0F2C6E217}"/>
          </ac:spMkLst>
        </pc:spChg>
        <pc:spChg chg="add">
          <ac:chgData name="Priscilla Wong" userId="S::spcsprw@spcs.edu.hk::00e3236a-ab67-4239-888f-325bce813678" providerId="AD" clId="Web-{949243EE-CE6A-4923-97F5-750BEDE434A0}" dt="2022-01-05T06:49:01.473" v="9"/>
          <ac:spMkLst>
            <pc:docMk/>
            <pc:sldMk cId="3557765300" sldId="258"/>
            <ac:spMk id="12" creationId="{DA215CF0-5E5E-4D2E-B3AE-366652A368E0}"/>
          </ac:spMkLst>
        </pc:spChg>
        <pc:picChg chg="add mod">
          <ac:chgData name="Priscilla Wong" userId="S::spcsprw@spcs.edu.hk::00e3236a-ab67-4239-888f-325bce813678" providerId="AD" clId="Web-{949243EE-CE6A-4923-97F5-750BEDE434A0}" dt="2022-01-05T06:50:00.664" v="20" actId="1076"/>
          <ac:picMkLst>
            <pc:docMk/>
            <pc:sldMk cId="3557765300" sldId="258"/>
            <ac:picMk id="4" creationId="{7DC2C40F-D547-4463-8B7D-DDF777282B4A}"/>
          </ac:picMkLst>
        </pc:picChg>
        <pc:cxnChg chg="add">
          <ac:chgData name="Priscilla Wong" userId="S::spcsprw@spcs.edu.hk::00e3236a-ab67-4239-888f-325bce813678" providerId="AD" clId="Web-{949243EE-CE6A-4923-97F5-750BEDE434A0}" dt="2022-01-05T06:49:01.473" v="9"/>
          <ac:cxnSpMkLst>
            <pc:docMk/>
            <pc:sldMk cId="3557765300" sldId="258"/>
            <ac:cxnSpMk id="10" creationId="{6820BD55-A71A-48C6-B0F7-235147F39DEE}"/>
          </ac:cxnSpMkLst>
        </pc:cxnChg>
      </pc:sldChg>
      <pc:sldChg chg="addSp modSp new mod setBg">
        <pc:chgData name="Priscilla Wong" userId="S::spcsprw@spcs.edu.hk::00e3236a-ab67-4239-888f-325bce813678" providerId="AD" clId="Web-{949243EE-CE6A-4923-97F5-750BEDE434A0}" dt="2022-01-05T07:01:23.881" v="36" actId="1076"/>
        <pc:sldMkLst>
          <pc:docMk/>
          <pc:sldMk cId="1878473400" sldId="259"/>
        </pc:sldMkLst>
        <pc:spChg chg="mod">
          <ac:chgData name="Priscilla Wong" userId="S::spcsprw@spcs.edu.hk::00e3236a-ab67-4239-888f-325bce813678" providerId="AD" clId="Web-{949243EE-CE6A-4923-97F5-750BEDE434A0}" dt="2022-01-05T07:00:18.098" v="25"/>
          <ac:spMkLst>
            <pc:docMk/>
            <pc:sldMk cId="1878473400" sldId="259"/>
            <ac:spMk id="2" creationId="{E74F9D59-3E39-433D-9582-425279847923}"/>
          </ac:spMkLst>
        </pc:spChg>
        <pc:spChg chg="mod">
          <ac:chgData name="Priscilla Wong" userId="S::spcsprw@spcs.edu.hk::00e3236a-ab67-4239-888f-325bce813678" providerId="AD" clId="Web-{949243EE-CE6A-4923-97F5-750BEDE434A0}" dt="2022-01-05T07:00:18.098" v="25"/>
          <ac:spMkLst>
            <pc:docMk/>
            <pc:sldMk cId="1878473400" sldId="259"/>
            <ac:spMk id="3" creationId="{7D293FEC-D7F3-43EB-8276-445E3D5DFD46}"/>
          </ac:spMkLst>
        </pc:spChg>
        <pc:spChg chg="add mod">
          <ac:chgData name="Priscilla Wong" userId="S::spcsprw@spcs.edu.hk::00e3236a-ab67-4239-888f-325bce813678" providerId="AD" clId="Web-{949243EE-CE6A-4923-97F5-750BEDE434A0}" dt="2022-01-05T07:01:23.881" v="36" actId="1076"/>
          <ac:spMkLst>
            <pc:docMk/>
            <pc:sldMk cId="1878473400" sldId="259"/>
            <ac:spMk id="5" creationId="{87B51978-4697-4B5A-9677-AB20709FD0DE}"/>
          </ac:spMkLst>
        </pc:spChg>
        <pc:spChg chg="add">
          <ac:chgData name="Priscilla Wong" userId="S::spcsprw@spcs.edu.hk::00e3236a-ab67-4239-888f-325bce813678" providerId="AD" clId="Web-{949243EE-CE6A-4923-97F5-750BEDE434A0}" dt="2022-01-05T07:00:18.098" v="25"/>
          <ac:spMkLst>
            <pc:docMk/>
            <pc:sldMk cId="1878473400" sldId="259"/>
            <ac:spMk id="8" creationId="{B0890400-BB8B-4A44-AB63-65C7CA223EBA}"/>
          </ac:spMkLst>
        </pc:spChg>
        <pc:picChg chg="add mod">
          <ac:chgData name="Priscilla Wong" userId="S::spcsprw@spcs.edu.hk::00e3236a-ab67-4239-888f-325bce813678" providerId="AD" clId="Web-{949243EE-CE6A-4923-97F5-750BEDE434A0}" dt="2022-01-05T07:01:20.506" v="34" actId="1076"/>
          <ac:picMkLst>
            <pc:docMk/>
            <pc:sldMk cId="1878473400" sldId="259"/>
            <ac:picMk id="4" creationId="{4BB1067E-7482-47A3-B51F-4F3F3C1152A8}"/>
          </ac:picMkLst>
        </pc:picChg>
        <pc:cxnChg chg="add">
          <ac:chgData name="Priscilla Wong" userId="S::spcsprw@spcs.edu.hk::00e3236a-ab67-4239-888f-325bce813678" providerId="AD" clId="Web-{949243EE-CE6A-4923-97F5-750BEDE434A0}" dt="2022-01-05T07:00:18.098" v="25"/>
          <ac:cxnSpMkLst>
            <pc:docMk/>
            <pc:sldMk cId="1878473400" sldId="259"/>
            <ac:cxnSpMk id="10" creationId="{4D39B797-CDC6-4529-8A36-9CBFC9816337}"/>
          </ac:cxnSpMkLst>
        </pc:cxnChg>
      </pc:sldChg>
      <pc:sldChg chg="addSp delSp modSp new mod setBg setClrOvrMap">
        <pc:chgData name="Priscilla Wong" userId="S::spcsprw@spcs.edu.hk::00e3236a-ab67-4239-888f-325bce813678" providerId="AD" clId="Web-{949243EE-CE6A-4923-97F5-750BEDE434A0}" dt="2022-01-05T07:03:16.352" v="56"/>
        <pc:sldMkLst>
          <pc:docMk/>
          <pc:sldMk cId="1081694879" sldId="260"/>
        </pc:sldMkLst>
        <pc:spChg chg="del mod">
          <ac:chgData name="Priscilla Wong" userId="S::spcsprw@spcs.edu.hk::00e3236a-ab67-4239-888f-325bce813678" providerId="AD" clId="Web-{949243EE-CE6A-4923-97F5-750BEDE434A0}" dt="2022-01-05T07:02:19.319" v="45"/>
          <ac:spMkLst>
            <pc:docMk/>
            <pc:sldMk cId="1081694879" sldId="260"/>
            <ac:spMk id="2" creationId="{C7238363-BC7A-43C7-93E0-F27ECCD6BE64}"/>
          </ac:spMkLst>
        </pc:spChg>
        <pc:spChg chg="mod">
          <ac:chgData name="Priscilla Wong" userId="S::spcsprw@spcs.edu.hk::00e3236a-ab67-4239-888f-325bce813678" providerId="AD" clId="Web-{949243EE-CE6A-4923-97F5-750BEDE434A0}" dt="2022-01-05T07:03:16.352" v="56"/>
          <ac:spMkLst>
            <pc:docMk/>
            <pc:sldMk cId="1081694879" sldId="260"/>
            <ac:spMk id="3" creationId="{90458431-7F71-44C6-BCF3-A47875F26196}"/>
          </ac:spMkLst>
        </pc:spChg>
        <pc:spChg chg="add del mod">
          <ac:chgData name="Priscilla Wong" userId="S::spcsprw@spcs.edu.hk::00e3236a-ab67-4239-888f-325bce813678" providerId="AD" clId="Web-{949243EE-CE6A-4923-97F5-750BEDE434A0}" dt="2022-01-05T07:02:54.180" v="51"/>
          <ac:spMkLst>
            <pc:docMk/>
            <pc:sldMk cId="1081694879" sldId="260"/>
            <ac:spMk id="5" creationId="{1FA18998-661F-4259-9EA2-8AFD9779D0E1}"/>
          </ac:spMkLst>
        </pc:spChg>
        <pc:spChg chg="add mod">
          <ac:chgData name="Priscilla Wong" userId="S::spcsprw@spcs.edu.hk::00e3236a-ab67-4239-888f-325bce813678" providerId="AD" clId="Web-{949243EE-CE6A-4923-97F5-750BEDE434A0}" dt="2022-01-05T07:03:02.023" v="53" actId="1076"/>
          <ac:spMkLst>
            <pc:docMk/>
            <pc:sldMk cId="1081694879" sldId="260"/>
            <ac:spMk id="8" creationId="{87C915DF-234A-4411-85F6-F32280A144CB}"/>
          </ac:spMkLst>
        </pc:spChg>
        <pc:spChg chg="add">
          <ac:chgData name="Priscilla Wong" userId="S::spcsprw@spcs.edu.hk::00e3236a-ab67-4239-888f-325bce813678" providerId="AD" clId="Web-{949243EE-CE6A-4923-97F5-750BEDE434A0}" dt="2022-01-05T07:02:50.554" v="50"/>
          <ac:spMkLst>
            <pc:docMk/>
            <pc:sldMk cId="1081694879" sldId="260"/>
            <ac:spMk id="15" creationId="{50F78CF7-743D-4F97-AEAF-6D872AEF4A65}"/>
          </ac:spMkLst>
        </pc:spChg>
        <pc:picChg chg="add del mod ord">
          <ac:chgData name="Priscilla Wong" userId="S::spcsprw@spcs.edu.hk::00e3236a-ab67-4239-888f-325bce813678" providerId="AD" clId="Web-{949243EE-CE6A-4923-97F5-750BEDE434A0}" dt="2022-01-05T07:02:54.180" v="51"/>
          <ac:picMkLst>
            <pc:docMk/>
            <pc:sldMk cId="1081694879" sldId="260"/>
            <ac:picMk id="4" creationId="{4CBF0538-5730-4F0E-9E16-194EACFEDD2F}"/>
          </ac:picMkLst>
        </pc:picChg>
        <pc:picChg chg="add mod ord">
          <ac:chgData name="Priscilla Wong" userId="S::spcsprw@spcs.edu.hk::00e3236a-ab67-4239-888f-325bce813678" providerId="AD" clId="Web-{949243EE-CE6A-4923-97F5-750BEDE434A0}" dt="2022-01-05T07:02:58.352" v="52" actId="14100"/>
          <ac:picMkLst>
            <pc:docMk/>
            <pc:sldMk cId="1081694879" sldId="260"/>
            <ac:picMk id="7" creationId="{2B5F6CC1-7EC7-4E33-BF39-418BC4405F49}"/>
          </ac:picMkLst>
        </pc:picChg>
        <pc:cxnChg chg="add del">
          <ac:chgData name="Priscilla Wong" userId="S::spcsprw@spcs.edu.hk::00e3236a-ab67-4239-888f-325bce813678" providerId="AD" clId="Web-{949243EE-CE6A-4923-97F5-750BEDE434A0}" dt="2022-01-05T07:02:50.554" v="50"/>
          <ac:cxnSpMkLst>
            <pc:docMk/>
            <pc:sldMk cId="1081694879" sldId="260"/>
            <ac:cxnSpMk id="10" creationId="{FBC3B7EE-8632-4756-A078-1B3B0DF3B53E}"/>
          </ac:cxnSpMkLst>
        </pc:cxnChg>
        <pc:cxnChg chg="add">
          <ac:chgData name="Priscilla Wong" userId="S::spcsprw@spcs.edu.hk::00e3236a-ab67-4239-888f-325bce813678" providerId="AD" clId="Web-{949243EE-CE6A-4923-97F5-750BEDE434A0}" dt="2022-01-05T07:02:50.554" v="50"/>
          <ac:cxnSpMkLst>
            <pc:docMk/>
            <pc:sldMk cId="1081694879" sldId="260"/>
            <ac:cxnSpMk id="17" creationId="{A7DCBFCC-8C5F-4A93-997F-0A2BB3F0DF7F}"/>
          </ac:cxnSpMkLst>
        </pc:cxnChg>
      </pc:sldChg>
      <pc:sldChg chg="addSp delSp modSp new">
        <pc:chgData name="Priscilla Wong" userId="S::spcsprw@spcs.edu.hk::00e3236a-ab67-4239-888f-325bce813678" providerId="AD" clId="Web-{949243EE-CE6A-4923-97F5-750BEDE434A0}" dt="2022-01-05T07:09:06.047" v="79" actId="14100"/>
        <pc:sldMkLst>
          <pc:docMk/>
          <pc:sldMk cId="2642857148" sldId="261"/>
        </pc:sldMkLst>
        <pc:spChg chg="del">
          <ac:chgData name="Priscilla Wong" userId="S::spcsprw@spcs.edu.hk::00e3236a-ab67-4239-888f-325bce813678" providerId="AD" clId="Web-{949243EE-CE6A-4923-97F5-750BEDE434A0}" dt="2022-01-05T07:03:40.868" v="60"/>
          <ac:spMkLst>
            <pc:docMk/>
            <pc:sldMk cId="2642857148" sldId="261"/>
            <ac:spMk id="2" creationId="{5B637BB6-74F1-431F-97E1-A3E49172B5B8}"/>
          </ac:spMkLst>
        </pc:spChg>
        <pc:spChg chg="mod">
          <ac:chgData name="Priscilla Wong" userId="S::spcsprw@spcs.edu.hk::00e3236a-ab67-4239-888f-325bce813678" providerId="AD" clId="Web-{949243EE-CE6A-4923-97F5-750BEDE434A0}" dt="2022-01-05T07:09:06.047" v="79" actId="14100"/>
          <ac:spMkLst>
            <pc:docMk/>
            <pc:sldMk cId="2642857148" sldId="261"/>
            <ac:spMk id="3" creationId="{1A7F0F92-34D4-4FFE-BD5E-B6E2F8A7E7EA}"/>
          </ac:spMkLst>
        </pc:spChg>
        <pc:spChg chg="add del mod">
          <ac:chgData name="Priscilla Wong" userId="S::spcsprw@spcs.edu.hk::00e3236a-ab67-4239-888f-325bce813678" providerId="AD" clId="Web-{949243EE-CE6A-4923-97F5-750BEDE434A0}" dt="2022-01-05T07:04:18.900" v="65"/>
          <ac:spMkLst>
            <pc:docMk/>
            <pc:sldMk cId="2642857148" sldId="261"/>
            <ac:spMk id="5" creationId="{D8A544E5-36A7-4281-9BDA-31420DA3BB95}"/>
          </ac:spMkLst>
        </pc:spChg>
        <pc:picChg chg="add del mod">
          <ac:chgData name="Priscilla Wong" userId="S::spcsprw@spcs.edu.hk::00e3236a-ab67-4239-888f-325bce813678" providerId="AD" clId="Web-{949243EE-CE6A-4923-97F5-750BEDE434A0}" dt="2022-01-05T07:04:18.916" v="66"/>
          <ac:picMkLst>
            <pc:docMk/>
            <pc:sldMk cId="2642857148" sldId="261"/>
            <ac:picMk id="4" creationId="{74381E4D-3FA6-49BA-AF90-2B3C362F9220}"/>
          </ac:picMkLst>
        </pc:picChg>
        <pc:picChg chg="add del mod">
          <ac:chgData name="Priscilla Wong" userId="S::spcsprw@spcs.edu.hk::00e3236a-ab67-4239-888f-325bce813678" providerId="AD" clId="Web-{949243EE-CE6A-4923-97F5-750BEDE434A0}" dt="2022-01-05T07:08:07.983" v="68"/>
          <ac:picMkLst>
            <pc:docMk/>
            <pc:sldMk cId="2642857148" sldId="261"/>
            <ac:picMk id="7" creationId="{B758A480-5A51-424D-B383-11322EA9EF80}"/>
          </ac:picMkLst>
        </pc:picChg>
        <pc:picChg chg="add mod">
          <ac:chgData name="Priscilla Wong" userId="S::spcsprw@spcs.edu.hk::00e3236a-ab67-4239-888f-325bce813678" providerId="AD" clId="Web-{949243EE-CE6A-4923-97F5-750BEDE434A0}" dt="2022-01-05T07:08:55.375" v="76" actId="1076"/>
          <ac:picMkLst>
            <pc:docMk/>
            <pc:sldMk cId="2642857148" sldId="261"/>
            <ac:picMk id="8" creationId="{6318AABF-2411-45AD-835B-BBCA19D70571}"/>
          </ac:picMkLst>
        </pc:picChg>
      </pc:sldChg>
      <pc:sldChg chg="addSp delSp modSp new mod setBg setClrOvrMap">
        <pc:chgData name="Priscilla Wong" userId="S::spcsprw@spcs.edu.hk::00e3236a-ab67-4239-888f-325bce813678" providerId="AD" clId="Web-{949243EE-CE6A-4923-97F5-750BEDE434A0}" dt="2022-01-05T07:13:02.521" v="134" actId="1076"/>
        <pc:sldMkLst>
          <pc:docMk/>
          <pc:sldMk cId="883423577" sldId="262"/>
        </pc:sldMkLst>
        <pc:spChg chg="add del mod">
          <ac:chgData name="Priscilla Wong" userId="S::spcsprw@spcs.edu.hk::00e3236a-ab67-4239-888f-325bce813678" providerId="AD" clId="Web-{949243EE-CE6A-4923-97F5-750BEDE434A0}" dt="2022-01-05T07:12:00.676" v="118" actId="20577"/>
          <ac:spMkLst>
            <pc:docMk/>
            <pc:sldMk cId="883423577" sldId="262"/>
            <ac:spMk id="2" creationId="{EE809567-1138-4803-9C96-8E62DD520A94}"/>
          </ac:spMkLst>
        </pc:spChg>
        <pc:spChg chg="mod">
          <ac:chgData name="Priscilla Wong" userId="S::spcsprw@spcs.edu.hk::00e3236a-ab67-4239-888f-325bce813678" providerId="AD" clId="Web-{949243EE-CE6A-4923-97F5-750BEDE434A0}" dt="2022-01-05T07:11:57.129" v="117"/>
          <ac:spMkLst>
            <pc:docMk/>
            <pc:sldMk cId="883423577" sldId="262"/>
            <ac:spMk id="3" creationId="{95CB8EA8-8CA6-4282-9C2B-A8D56CC4DFDE}"/>
          </ac:spMkLst>
        </pc:spChg>
        <pc:spChg chg="add mod">
          <ac:chgData name="Priscilla Wong" userId="S::spcsprw@spcs.edu.hk::00e3236a-ab67-4239-888f-325bce813678" providerId="AD" clId="Web-{949243EE-CE6A-4923-97F5-750BEDE434A0}" dt="2022-01-05T07:12:33.630" v="130" actId="1076"/>
          <ac:spMkLst>
            <pc:docMk/>
            <pc:sldMk cId="883423577" sldId="262"/>
            <ac:spMk id="5" creationId="{4A164645-A803-4396-B970-A861F4A93C6D}"/>
          </ac:spMkLst>
        </pc:spChg>
        <pc:spChg chg="add del">
          <ac:chgData name="Priscilla Wong" userId="S::spcsprw@spcs.edu.hk::00e3236a-ab67-4239-888f-325bce813678" providerId="AD" clId="Web-{949243EE-CE6A-4923-97F5-750BEDE434A0}" dt="2022-01-05T07:11:40.160" v="110"/>
          <ac:spMkLst>
            <pc:docMk/>
            <pc:sldMk cId="883423577" sldId="262"/>
            <ac:spMk id="8" creationId="{A43280A9-E265-46D1-8575-622906D204C9}"/>
          </ac:spMkLst>
        </pc:spChg>
        <pc:spChg chg="add del">
          <ac:chgData name="Priscilla Wong" userId="S::spcsprw@spcs.edu.hk::00e3236a-ab67-4239-888f-325bce813678" providerId="AD" clId="Web-{949243EE-CE6A-4923-97F5-750BEDE434A0}" dt="2022-01-05T07:11:40.160" v="110"/>
          <ac:spMkLst>
            <pc:docMk/>
            <pc:sldMk cId="883423577" sldId="262"/>
            <ac:spMk id="10" creationId="{4DE20B70-4750-4280-B3AC-512C05EEF920}"/>
          </ac:spMkLst>
        </pc:spChg>
        <pc:spChg chg="add del">
          <ac:chgData name="Priscilla Wong" userId="S::spcsprw@spcs.edu.hk::00e3236a-ab67-4239-888f-325bce813678" providerId="AD" clId="Web-{949243EE-CE6A-4923-97F5-750BEDE434A0}" dt="2022-01-05T07:11:40.160" v="110"/>
          <ac:spMkLst>
            <pc:docMk/>
            <pc:sldMk cId="883423577" sldId="262"/>
            <ac:spMk id="12" creationId="{98D95174-B5F2-424A-8183-654A5064D0B6}"/>
          </ac:spMkLst>
        </pc:spChg>
        <pc:spChg chg="add del">
          <ac:chgData name="Priscilla Wong" userId="S::spcsprw@spcs.edu.hk::00e3236a-ab67-4239-888f-325bce813678" providerId="AD" clId="Web-{949243EE-CE6A-4923-97F5-750BEDE434A0}" dt="2022-01-05T07:11:40.160" v="110"/>
          <ac:spMkLst>
            <pc:docMk/>
            <pc:sldMk cId="883423577" sldId="262"/>
            <ac:spMk id="14" creationId="{DD368A96-A16E-42CE-842C-9166E567BCC1}"/>
          </ac:spMkLst>
        </pc:spChg>
        <pc:spChg chg="add">
          <ac:chgData name="Priscilla Wong" userId="S::spcsprw@spcs.edu.hk::00e3236a-ab67-4239-888f-325bce813678" providerId="AD" clId="Web-{949243EE-CE6A-4923-97F5-750BEDE434A0}" dt="2022-01-05T07:11:40.160" v="110"/>
          <ac:spMkLst>
            <pc:docMk/>
            <pc:sldMk cId="883423577" sldId="262"/>
            <ac:spMk id="21" creationId="{A10C41F2-1746-4431-9B52-B9F147A896B8}"/>
          </ac:spMkLst>
        </pc:spChg>
        <pc:spChg chg="add">
          <ac:chgData name="Priscilla Wong" userId="S::spcsprw@spcs.edu.hk::00e3236a-ab67-4239-888f-325bce813678" providerId="AD" clId="Web-{949243EE-CE6A-4923-97F5-750BEDE434A0}" dt="2022-01-05T07:11:40.160" v="110"/>
          <ac:spMkLst>
            <pc:docMk/>
            <pc:sldMk cId="883423577" sldId="262"/>
            <ac:spMk id="23" creationId="{7984928E-D694-4849-BBAD-D7C7DC405478}"/>
          </ac:spMkLst>
        </pc:spChg>
        <pc:picChg chg="add mod modCrop">
          <ac:chgData name="Priscilla Wong" userId="S::spcsprw@spcs.edu.hk::00e3236a-ab67-4239-888f-325bce813678" providerId="AD" clId="Web-{949243EE-CE6A-4923-97F5-750BEDE434A0}" dt="2022-01-05T07:13:02.521" v="134" actId="1076"/>
          <ac:picMkLst>
            <pc:docMk/>
            <pc:sldMk cId="883423577" sldId="262"/>
            <ac:picMk id="4" creationId="{9966DB71-1EA1-4007-8742-CE8877E76DEC}"/>
          </ac:picMkLst>
        </pc:picChg>
        <pc:cxnChg chg="add del">
          <ac:chgData name="Priscilla Wong" userId="S::spcsprw@spcs.edu.hk::00e3236a-ab67-4239-888f-325bce813678" providerId="AD" clId="Web-{949243EE-CE6A-4923-97F5-750BEDE434A0}" dt="2022-01-05T07:11:40.160" v="110"/>
          <ac:cxnSpMkLst>
            <pc:docMk/>
            <pc:sldMk cId="883423577" sldId="262"/>
            <ac:cxnSpMk id="16" creationId="{E350D170-418B-4A22-8B98-15EF799FD957}"/>
          </ac:cxnSpMkLst>
        </pc:cxnChg>
        <pc:cxnChg chg="add">
          <ac:chgData name="Priscilla Wong" userId="S::spcsprw@spcs.edu.hk::00e3236a-ab67-4239-888f-325bce813678" providerId="AD" clId="Web-{949243EE-CE6A-4923-97F5-750BEDE434A0}" dt="2022-01-05T07:11:40.160" v="110"/>
          <ac:cxnSpMkLst>
            <pc:docMk/>
            <pc:sldMk cId="883423577" sldId="262"/>
            <ac:cxnSpMk id="25" creationId="{99237721-19CF-41B1-AA0A-E1E1A8282D52}"/>
          </ac:cxnSpMkLst>
        </pc:cxnChg>
      </pc:sldChg>
      <pc:sldChg chg="addSp modSp new mod setBg">
        <pc:chgData name="Priscilla Wong" userId="S::spcsprw@spcs.edu.hk::00e3236a-ab67-4239-888f-325bce813678" providerId="AD" clId="Web-{949243EE-CE6A-4923-97F5-750BEDE434A0}" dt="2022-01-05T07:14:17.945" v="158" actId="14100"/>
        <pc:sldMkLst>
          <pc:docMk/>
          <pc:sldMk cId="1910021333" sldId="263"/>
        </pc:sldMkLst>
        <pc:spChg chg="mod">
          <ac:chgData name="Priscilla Wong" userId="S::spcsprw@spcs.edu.hk::00e3236a-ab67-4239-888f-325bce813678" providerId="AD" clId="Web-{949243EE-CE6A-4923-97F5-750BEDE434A0}" dt="2022-01-05T07:13:32.287" v="142" actId="14100"/>
          <ac:spMkLst>
            <pc:docMk/>
            <pc:sldMk cId="1910021333" sldId="263"/>
            <ac:spMk id="2" creationId="{BA9EBC94-3946-4078-B1B1-EC4DDA912AB4}"/>
          </ac:spMkLst>
        </pc:spChg>
        <pc:spChg chg="mod">
          <ac:chgData name="Priscilla Wong" userId="S::spcsprw@spcs.edu.hk::00e3236a-ab67-4239-888f-325bce813678" providerId="AD" clId="Web-{949243EE-CE6A-4923-97F5-750BEDE434A0}" dt="2022-01-05T07:13:45.116" v="146" actId="14100"/>
          <ac:spMkLst>
            <pc:docMk/>
            <pc:sldMk cId="1910021333" sldId="263"/>
            <ac:spMk id="3" creationId="{B6498F91-E788-4C5F-B8A8-673E8637E5A1}"/>
          </ac:spMkLst>
        </pc:spChg>
        <pc:spChg chg="add mod">
          <ac:chgData name="Priscilla Wong" userId="S::spcsprw@spcs.edu.hk::00e3236a-ab67-4239-888f-325bce813678" providerId="AD" clId="Web-{949243EE-CE6A-4923-97F5-750BEDE434A0}" dt="2022-01-05T07:14:17.945" v="158" actId="14100"/>
          <ac:spMkLst>
            <pc:docMk/>
            <pc:sldMk cId="1910021333" sldId="263"/>
            <ac:spMk id="5" creationId="{922E1302-0554-48AE-A487-73ACACCCFB86}"/>
          </ac:spMkLst>
        </pc:spChg>
        <pc:spChg chg="add">
          <ac:chgData name="Priscilla Wong" userId="S::spcsprw@spcs.edu.hk::00e3236a-ab67-4239-888f-325bce813678" providerId="AD" clId="Web-{949243EE-CE6A-4923-97F5-750BEDE434A0}" dt="2022-01-05T07:13:27.287" v="140"/>
          <ac:spMkLst>
            <pc:docMk/>
            <pc:sldMk cId="1910021333" sldId="263"/>
            <ac:spMk id="8" creationId="{77D7B666-D5E6-48CE-B26A-FB5E5C34AF90}"/>
          </ac:spMkLst>
        </pc:spChg>
        <pc:spChg chg="add">
          <ac:chgData name="Priscilla Wong" userId="S::spcsprw@spcs.edu.hk::00e3236a-ab67-4239-888f-325bce813678" providerId="AD" clId="Web-{949243EE-CE6A-4923-97F5-750BEDE434A0}" dt="2022-01-05T07:13:27.287" v="140"/>
          <ac:spMkLst>
            <pc:docMk/>
            <pc:sldMk cId="1910021333" sldId="263"/>
            <ac:spMk id="10" creationId="{F6EE670A-A41A-44AD-BC1C-2090365EB5B3}"/>
          </ac:spMkLst>
        </pc:spChg>
        <pc:picChg chg="add mod">
          <ac:chgData name="Priscilla Wong" userId="S::spcsprw@spcs.edu.hk::00e3236a-ab67-4239-888f-325bce813678" providerId="AD" clId="Web-{949243EE-CE6A-4923-97F5-750BEDE434A0}" dt="2022-01-05T07:14:09.179" v="155" actId="1076"/>
          <ac:picMkLst>
            <pc:docMk/>
            <pc:sldMk cId="1910021333" sldId="263"/>
            <ac:picMk id="4" creationId="{FDEF8DC3-AD91-4544-B8D9-16BB4E4DD422}"/>
          </ac:picMkLst>
        </pc:picChg>
      </pc:sldChg>
      <pc:sldChg chg="addSp modSp new mod setBg setClrOvrMap">
        <pc:chgData name="Priscilla Wong" userId="S::spcsprw@spcs.edu.hk::00e3236a-ab67-4239-888f-325bce813678" providerId="AD" clId="Web-{949243EE-CE6A-4923-97F5-750BEDE434A0}" dt="2022-01-05T07:15:59.150" v="194" actId="1076"/>
        <pc:sldMkLst>
          <pc:docMk/>
          <pc:sldMk cId="4117975917" sldId="264"/>
        </pc:sldMkLst>
        <pc:spChg chg="mod">
          <ac:chgData name="Priscilla Wong" userId="S::spcsprw@spcs.edu.hk::00e3236a-ab67-4239-888f-325bce813678" providerId="AD" clId="Web-{949243EE-CE6A-4923-97F5-750BEDE434A0}" dt="2022-01-05T07:14:30.586" v="163"/>
          <ac:spMkLst>
            <pc:docMk/>
            <pc:sldMk cId="4117975917" sldId="264"/>
            <ac:spMk id="2" creationId="{746CED07-5C57-482A-96C1-944595850646}"/>
          </ac:spMkLst>
        </pc:spChg>
        <pc:spChg chg="mod">
          <ac:chgData name="Priscilla Wong" userId="S::spcsprw@spcs.edu.hk::00e3236a-ab67-4239-888f-325bce813678" providerId="AD" clId="Web-{949243EE-CE6A-4923-97F5-750BEDE434A0}" dt="2022-01-05T07:15:08.008" v="178" actId="20577"/>
          <ac:spMkLst>
            <pc:docMk/>
            <pc:sldMk cId="4117975917" sldId="264"/>
            <ac:spMk id="3" creationId="{751A761D-5F4B-4E6F-89D5-5868B4D173F0}"/>
          </ac:spMkLst>
        </pc:spChg>
        <pc:spChg chg="add mod">
          <ac:chgData name="Priscilla Wong" userId="S::spcsprw@spcs.edu.hk::00e3236a-ab67-4239-888f-325bce813678" providerId="AD" clId="Web-{949243EE-CE6A-4923-97F5-750BEDE434A0}" dt="2022-01-05T07:15:59.150" v="194" actId="1076"/>
          <ac:spMkLst>
            <pc:docMk/>
            <pc:sldMk cId="4117975917" sldId="264"/>
            <ac:spMk id="5" creationId="{EF48B522-846F-4B33-957D-E8FD2BD0C7A6}"/>
          </ac:spMkLst>
        </pc:spChg>
        <pc:spChg chg="add">
          <ac:chgData name="Priscilla Wong" userId="S::spcsprw@spcs.edu.hk::00e3236a-ab67-4239-888f-325bce813678" providerId="AD" clId="Web-{949243EE-CE6A-4923-97F5-750BEDE434A0}" dt="2022-01-05T07:14:30.586" v="163"/>
          <ac:spMkLst>
            <pc:docMk/>
            <pc:sldMk cId="4117975917" sldId="264"/>
            <ac:spMk id="8" creationId="{1BFB7AEF-EBE4-4D09-8CB7-8EABCB3BE4E4}"/>
          </ac:spMkLst>
        </pc:spChg>
        <pc:spChg chg="add">
          <ac:chgData name="Priscilla Wong" userId="S::spcsprw@spcs.edu.hk::00e3236a-ab67-4239-888f-325bce813678" providerId="AD" clId="Web-{949243EE-CE6A-4923-97F5-750BEDE434A0}" dt="2022-01-05T07:14:30.586" v="163"/>
          <ac:spMkLst>
            <pc:docMk/>
            <pc:sldMk cId="4117975917" sldId="264"/>
            <ac:spMk id="10" creationId="{9FAFEBEB-E7DF-4119-99EC-3C2C5F3C7AAF}"/>
          </ac:spMkLst>
        </pc:spChg>
        <pc:spChg chg="add">
          <ac:chgData name="Priscilla Wong" userId="S::spcsprw@spcs.edu.hk::00e3236a-ab67-4239-888f-325bce813678" providerId="AD" clId="Web-{949243EE-CE6A-4923-97F5-750BEDE434A0}" dt="2022-01-05T07:14:30.586" v="163"/>
          <ac:spMkLst>
            <pc:docMk/>
            <pc:sldMk cId="4117975917" sldId="264"/>
            <ac:spMk id="12" creationId="{8E25F227-C9F5-44BC-8ECE-188763D8538E}"/>
          </ac:spMkLst>
        </pc:spChg>
        <pc:picChg chg="add mod">
          <ac:chgData name="Priscilla Wong" userId="S::spcsprw@spcs.edu.hk::00e3236a-ab67-4239-888f-325bce813678" providerId="AD" clId="Web-{949243EE-CE6A-4923-97F5-750BEDE434A0}" dt="2022-01-05T07:15:36.025" v="187" actId="1076"/>
          <ac:picMkLst>
            <pc:docMk/>
            <pc:sldMk cId="4117975917" sldId="264"/>
            <ac:picMk id="4" creationId="{EB644CAC-B633-4074-8940-6A0D8E655F64}"/>
          </ac:picMkLst>
        </pc:picChg>
      </pc:sldChg>
      <pc:sldChg chg="new del">
        <pc:chgData name="Priscilla Wong" userId="S::spcsprw@spcs.edu.hk::00e3236a-ab67-4239-888f-325bce813678" providerId="AD" clId="Web-{949243EE-CE6A-4923-97F5-750BEDE434A0}" dt="2022-01-05T07:16:06.947" v="196"/>
        <pc:sldMkLst>
          <pc:docMk/>
          <pc:sldMk cId="2477923538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Christian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goodheart.blogspot.com/2011/08/someone-who-will-love-you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cxfour.blogspot.com/2014/02/little-lamb-who-made-the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roguemillennials.org/2018/10/08/theological-variety-commun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trustypics/551391501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ithofthefathersreadings.blogspot.com/2014/07/sunday-catholic-mass-readings-for-july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ea typeface="+mj-lt"/>
                <a:cs typeface="+mj-lt"/>
                <a:hlinkClick r:id="rId2"/>
              </a:rPr>
              <a:t>基督徒的信仰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FBF65-AE7C-448D-80D1-EC8C3D9D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 fontScale="90000"/>
          </a:bodyPr>
          <a:lstStyle/>
          <a:p>
            <a:r>
              <a:rPr lang="ja-JP" altLang="en-US" b="1">
                <a:ea typeface="+mj-lt"/>
                <a:cs typeface="+mj-lt"/>
              </a:rPr>
              <a:t>信望愛三德與耶穌的聖體聖血</a:t>
            </a:r>
            <a:endParaRPr lang="en-US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F21C-5174-4DD8-A1FF-E434118F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0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7BDDC-1761-46A4-8641-AF70A430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3630168" cy="1677467"/>
          </a:xfrm>
        </p:spPr>
        <p:txBody>
          <a:bodyPr>
            <a:normAutofit/>
          </a:bodyPr>
          <a:lstStyle/>
          <a:p>
            <a:r>
              <a:rPr lang="ja-JP" altLang="en-US" sz="4400" b="1">
                <a:latin typeface="TW Cen MT"/>
              </a:rPr>
              <a:t>信望愛三德的特色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920A-64D3-405A-AE9B-E98B0E4D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584415"/>
            <a:ext cx="3630168" cy="3724944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ja-JP" altLang="en-US" sz="1800" b="1">
                <a:ea typeface="+mn-lt"/>
                <a:cs typeface="+mn-lt"/>
              </a:rPr>
              <a:t>信望愛三德與普通的德行不同，不能靠學習、培養、鍛鍊或潛修而來，因而被稱為超性的德行。信望愛三德是由聖神注入每人的心內，以三位一體天主為根源、動機和對象</a:t>
            </a:r>
            <a:r>
              <a:rPr lang="en-US" sz="1800" b="1" dirty="0">
                <a:ea typeface="+mn-lt"/>
                <a:cs typeface="+mn-lt"/>
              </a:rPr>
              <a:t>﹙</a:t>
            </a:r>
            <a:r>
              <a:rPr lang="ja-JP" altLang="en-US" sz="1800" b="1">
                <a:ea typeface="+mn-lt"/>
                <a:cs typeface="+mn-lt"/>
              </a:rPr>
              <a:t>參閱天主教教理</a:t>
            </a:r>
            <a:r>
              <a:rPr lang="en-US" sz="1800" b="1" dirty="0">
                <a:ea typeface="+mn-lt"/>
                <a:cs typeface="+mn-lt"/>
              </a:rPr>
              <a:t>1812，</a:t>
            </a:r>
            <a:r>
              <a:rPr lang="en-US" sz="2000" b="1" dirty="0">
                <a:ea typeface="+mn-lt"/>
                <a:cs typeface="+mn-lt"/>
              </a:rPr>
              <a:t>1813</a:t>
            </a:r>
            <a:r>
              <a:rPr lang="en-US" sz="1800" b="1" dirty="0">
                <a:ea typeface="+mn-lt"/>
                <a:cs typeface="+mn-lt"/>
              </a:rPr>
              <a:t>﹚</a:t>
            </a:r>
            <a:r>
              <a:rPr lang="ja-JP" altLang="en-US" sz="1800" b="1">
                <a:ea typeface="+mn-lt"/>
                <a:cs typeface="+mn-lt"/>
              </a:rPr>
              <a:t>。因此，人不是信甚麼，而是信「誰」。信望愛三德助人與天父建立父子的親密關係。人希望知道自己信的是甚麼，希望了解道理，希望行善，這都是好的意向，但信望愛三德卻有著另一層次</a:t>
            </a:r>
            <a:r>
              <a:rPr lang="en-US" sz="1800" b="1" dirty="0">
                <a:ea typeface="+mn-lt"/>
                <a:cs typeface="+mn-lt"/>
              </a:rPr>
              <a:t>。</a:t>
            </a:r>
            <a:br>
              <a:rPr lang="en-US" sz="1800" b="1" dirty="0">
                <a:ea typeface="+mn-lt"/>
                <a:cs typeface="+mn-lt"/>
              </a:rPr>
            </a:br>
            <a:br>
              <a:rPr lang="en-US" altLang="ja-JP" sz="1800" b="1" dirty="0">
                <a:ea typeface="+mn-lt"/>
                <a:cs typeface="+mn-lt"/>
              </a:rPr>
            </a:br>
            <a:r>
              <a:rPr lang="ja-JP" altLang="en-US" sz="1800" b="1">
                <a:ea typeface="+mn-lt"/>
                <a:cs typeface="+mn-lt"/>
              </a:rPr>
              <a:t>究竟信望愛三德與耶穌聖體聖血有何關係呢</a:t>
            </a:r>
            <a:r>
              <a:rPr lang="en-US" sz="1800" b="1" dirty="0">
                <a:ea typeface="+mn-lt"/>
                <a:cs typeface="+mn-lt"/>
              </a:rPr>
              <a:t>﹖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4" descr="silhouette photography, person, praying, religion, faith ...">
            <a:extLst>
              <a:ext uri="{FF2B5EF4-FFF2-40B4-BE49-F238E27FC236}">
                <a16:creationId xmlns:a16="http://schemas.microsoft.com/office/drawing/2014/main" id="{7DC2C40F-D547-4463-8B7D-DDF77728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10" y="1284507"/>
            <a:ext cx="6709062" cy="44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65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F9D59-3E39-433D-9582-42527984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3FEC-D7F3-43EB-8276-445E3D5D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ja-JP" altLang="en-US" b="1">
                <a:ea typeface="+mn-lt"/>
                <a:cs typeface="+mn-lt"/>
              </a:rPr>
              <a:t>在五餅二魚奇蹟後，耶穌吩咐群眾不要為那可損壞的食糧勞碌，而要做天主的事業。「天主要你們所做的事業，就是要你們信從他所派遣來的。」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6：29﹚</a:t>
            </a:r>
            <a:r>
              <a:rPr lang="ja-JP" altLang="en-US" b="1">
                <a:ea typeface="+mn-lt"/>
                <a:cs typeface="+mn-lt"/>
              </a:rPr>
              <a:t>耶穌的聖體聖血是紀念耶穌為做天主的事業而奉獻自己，為愛所有人而獻上自己的性命。因此，我不單信，更要達到更高層次，那就是我信臨在於聖體聖血內的復活的主。我願意延續耶穌的事業，以愛救贖自己身處的社會。聖保祿提醒我們：「現今存在的，有信、望、愛這三樣，但其中最大的是愛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格前</a:t>
            </a:r>
            <a:r>
              <a:rPr lang="en-US" b="1" dirty="0">
                <a:ea typeface="+mn-lt"/>
                <a:cs typeface="+mn-lt"/>
              </a:rPr>
              <a:t>13：13﹚</a:t>
            </a:r>
            <a:r>
              <a:rPr lang="ja-JP" altLang="en-US" b="1">
                <a:ea typeface="+mn-lt"/>
                <a:cs typeface="+mn-lt"/>
              </a:rPr>
              <a:t>聖體聖血實在地象徵耶穌對人的愛，這愛是永恆的。信望二德是暫時性的，因為在天堂上已看到一切，那就不必信德了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一切已達成，那又何用盼望呢</a:t>
            </a:r>
            <a:r>
              <a:rPr lang="en-US" b="1" dirty="0">
                <a:ea typeface="+mn-lt"/>
                <a:cs typeface="+mn-lt"/>
              </a:rPr>
              <a:t>!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信友很多時認為：活出基督即是實踐善行，遵守誡命，說真理及尋求正義。這一切都是好的，但遠未達致天主子女生活的精髓，更重要的是先接受聖神注入每人心內的信望愛三德，才去實踐善行，遵守誡命，說真理及尋求正義等等，才不致於本末倒置</a:t>
            </a:r>
            <a:r>
              <a:rPr lang="en-US" b="1" dirty="0">
                <a:ea typeface="+mn-lt"/>
                <a:cs typeface="+mn-lt"/>
              </a:rPr>
              <a:t>!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BB1067E-7482-47A3-B51F-4F3F3C115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974" y="1384948"/>
            <a:ext cx="4118517" cy="4118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51978-4697-4B5A-9677-AB20709FD0DE}"/>
              </a:ext>
            </a:extLst>
          </p:cNvPr>
          <p:cNvSpPr txBox="1"/>
          <p:nvPr/>
        </p:nvSpPr>
        <p:spPr>
          <a:xfrm>
            <a:off x="267925" y="5568514"/>
            <a:ext cx="1925444" cy="4754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47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grass, outdoor, mammal, tree&#10;&#10;Description automatically generated">
            <a:extLst>
              <a:ext uri="{FF2B5EF4-FFF2-40B4-BE49-F238E27FC236}">
                <a16:creationId xmlns:a16="http://schemas.microsoft.com/office/drawing/2014/main" id="{2B5F6CC1-7EC7-4E33-BF39-418BC4405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20" r="16481" b="1"/>
          <a:stretch/>
        </p:blipFill>
        <p:spPr>
          <a:xfrm>
            <a:off x="484635" y="484632"/>
            <a:ext cx="4995545" cy="53983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F78CF7-743D-4F97-AEAF-6D872AEF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DCBFCC-8C5F-4A93-997F-0A2BB3F0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8431-7F71-44C6-BCF3-A47875F26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728" y="511098"/>
            <a:ext cx="5740739" cy="5798262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ja-JP" altLang="en-US" sz="1800" b="1">
                <a:ea typeface="+mn-lt"/>
                <a:cs typeface="+mn-lt"/>
              </a:rPr>
              <a:t>「看，天主的羔羊，除免世罪者！」</a:t>
            </a:r>
            <a:r>
              <a:rPr lang="en-US" sz="1800" b="1">
                <a:ea typeface="+mn-lt"/>
                <a:cs typeface="+mn-lt"/>
              </a:rPr>
              <a:t>﹙</a:t>
            </a:r>
            <a:r>
              <a:rPr lang="ja-JP" altLang="en-US" sz="1800" b="1">
                <a:ea typeface="+mn-lt"/>
                <a:cs typeface="+mn-lt"/>
              </a:rPr>
              <a:t>若</a:t>
            </a:r>
            <a:r>
              <a:rPr lang="en-US" sz="1800" b="1">
                <a:ea typeface="+mn-lt"/>
                <a:cs typeface="+mn-lt"/>
              </a:rPr>
              <a:t>1：29﹚</a:t>
            </a:r>
            <a:br>
              <a:rPr lang="en-US" sz="1800" b="1">
                <a:ea typeface="+mn-lt"/>
                <a:cs typeface="+mn-lt"/>
              </a:rPr>
            </a:br>
            <a:br>
              <a:rPr lang="en-US" altLang="ja-JP" sz="1800" b="1">
                <a:ea typeface="+mn-lt"/>
                <a:cs typeface="+mn-lt"/>
              </a:rPr>
            </a:br>
            <a:r>
              <a:rPr lang="ja-JP" altLang="en-US" sz="1800" b="1">
                <a:ea typeface="+mn-lt"/>
                <a:cs typeface="+mn-lt"/>
              </a:rPr>
              <a:t>聖經所描述的羔羊有三種：一</a:t>
            </a:r>
            <a:r>
              <a:rPr lang="en-US" sz="1800" b="1">
                <a:ea typeface="+mn-lt"/>
                <a:cs typeface="+mn-lt"/>
              </a:rPr>
              <a:t>.</a:t>
            </a:r>
            <a:r>
              <a:rPr lang="ja-JP" altLang="en-US" sz="1800" b="1">
                <a:ea typeface="+mn-lt"/>
                <a:cs typeface="+mn-lt"/>
              </a:rPr>
              <a:t>逾越節羔羊：當猶太人大舉離開埃及的前一晚，梅瑟吩咐他們每家要宰殺一隻羊，作逾越節羔羊，然後把羊血塗在門楣和兩旁的門框上，上主要經過，擊殺埃及人；他一見這血，就越過門口，不容毀滅者進他們的房屋</a:t>
            </a:r>
            <a:r>
              <a:rPr lang="en-US" sz="1800" b="1">
                <a:ea typeface="+mn-lt"/>
                <a:cs typeface="+mn-lt"/>
              </a:rPr>
              <a:t>﹙</a:t>
            </a:r>
            <a:r>
              <a:rPr lang="ja-JP" altLang="en-US" sz="1800" b="1">
                <a:ea typeface="+mn-lt"/>
                <a:cs typeface="+mn-lt"/>
              </a:rPr>
              <a:t>參閱出</a:t>
            </a:r>
            <a:r>
              <a:rPr lang="en-US" sz="1800" b="1">
                <a:ea typeface="+mn-lt"/>
                <a:cs typeface="+mn-lt"/>
              </a:rPr>
              <a:t>12：22-23﹚</a:t>
            </a:r>
            <a:r>
              <a:rPr lang="ja-JP" altLang="en-US" sz="1800" b="1">
                <a:ea typeface="+mn-lt"/>
                <a:cs typeface="+mn-lt"/>
              </a:rPr>
              <a:t>。逾越節羔羊象徵救恩。二</a:t>
            </a:r>
            <a:r>
              <a:rPr lang="en-US" sz="1800" b="1">
                <a:ea typeface="+mn-lt"/>
                <a:cs typeface="+mn-lt"/>
              </a:rPr>
              <a:t>.</a:t>
            </a:r>
            <a:r>
              <a:rPr lang="ja-JP" altLang="en-US" sz="1800" b="1">
                <a:ea typeface="+mn-lt"/>
                <a:cs typeface="+mn-lt"/>
              </a:rPr>
              <a:t>代罪羔羊：依撒意亞先知描寫上主的僕人有如默不作聲的待宰羔羊，卻背負了人類的一切罪過、人間的一切苦楚，受盡侮辱、唾棄和貶抑</a:t>
            </a:r>
            <a:r>
              <a:rPr lang="en-US" sz="1800" b="1">
                <a:ea typeface="+mn-lt"/>
                <a:cs typeface="+mn-lt"/>
              </a:rPr>
              <a:t>﹙</a:t>
            </a:r>
            <a:r>
              <a:rPr lang="ja-JP" altLang="en-US" sz="1800" b="1">
                <a:ea typeface="+mn-lt"/>
                <a:cs typeface="+mn-lt"/>
              </a:rPr>
              <a:t>參閱依</a:t>
            </a:r>
            <a:r>
              <a:rPr lang="en-US" sz="1800" b="1">
                <a:ea typeface="+mn-lt"/>
                <a:cs typeface="+mn-lt"/>
              </a:rPr>
              <a:t>53：3-7﹚</a:t>
            </a:r>
            <a:r>
              <a:rPr lang="ja-JP" altLang="en-US" sz="1800" b="1">
                <a:ea typeface="+mn-lt"/>
                <a:cs typeface="+mn-lt"/>
              </a:rPr>
              <a:t>。聖伯多祿提醒我們：「你們不是用能朽壞的金銀等物，由你們祖傳的虛妄生活中被贖出來的，而是用寶血，即無玷無瑕的羔羊基督的寶血。」</a:t>
            </a:r>
            <a:r>
              <a:rPr lang="en-US" sz="1800" b="1">
                <a:ea typeface="+mn-lt"/>
                <a:cs typeface="+mn-lt"/>
              </a:rPr>
              <a:t>﹙</a:t>
            </a:r>
            <a:r>
              <a:rPr lang="ja-JP" altLang="en-US" sz="1800" b="1">
                <a:ea typeface="+mn-lt"/>
                <a:cs typeface="+mn-lt"/>
              </a:rPr>
              <a:t>伯前</a:t>
            </a:r>
            <a:r>
              <a:rPr lang="en-US" sz="1800" b="1">
                <a:ea typeface="+mn-lt"/>
                <a:cs typeface="+mn-lt"/>
              </a:rPr>
              <a:t>1：18-19﹚</a:t>
            </a:r>
            <a:r>
              <a:rPr lang="ja-JP" altLang="en-US" sz="1800" b="1">
                <a:ea typeface="+mn-lt"/>
                <a:cs typeface="+mn-lt"/>
              </a:rPr>
              <a:t>三</a:t>
            </a:r>
            <a:r>
              <a:rPr lang="en-US" sz="1800" b="1">
                <a:ea typeface="+mn-lt"/>
                <a:cs typeface="+mn-lt"/>
              </a:rPr>
              <a:t>.</a:t>
            </a:r>
            <a:r>
              <a:rPr lang="en-US" altLang="ja-JP" sz="1800" b="1">
                <a:ea typeface="+mn-lt"/>
                <a:cs typeface="+mn-lt"/>
              </a:rPr>
              <a:t> </a:t>
            </a:r>
            <a:r>
              <a:rPr lang="ja-JP" altLang="en-US" sz="1800" b="1">
                <a:ea typeface="+mn-lt"/>
                <a:cs typeface="+mn-lt"/>
              </a:rPr>
              <a:t>除免世罪的天主羔羊：「若翰見耶穌向他走來，便說：</a:t>
            </a:r>
            <a:r>
              <a:rPr lang="en-US" sz="1800" b="1">
                <a:ea typeface="+mn-lt"/>
                <a:cs typeface="+mn-lt"/>
              </a:rPr>
              <a:t>『</a:t>
            </a:r>
            <a:r>
              <a:rPr lang="ja-JP" altLang="en-US" sz="1800" b="1">
                <a:ea typeface="+mn-lt"/>
                <a:cs typeface="+mn-lt"/>
              </a:rPr>
              <a:t>看，天主的羔羊，除免世罪者！</a:t>
            </a:r>
            <a:r>
              <a:rPr lang="en-US" sz="1800" b="1">
                <a:ea typeface="+mn-lt"/>
                <a:cs typeface="+mn-lt"/>
              </a:rPr>
              <a:t>』</a:t>
            </a:r>
            <a:r>
              <a:rPr lang="ja-JP" altLang="en-US" sz="1800" b="1">
                <a:ea typeface="+mn-lt"/>
                <a:cs typeface="+mn-lt"/>
              </a:rPr>
              <a:t>」</a:t>
            </a:r>
            <a:r>
              <a:rPr lang="en-US" sz="1800" b="1">
                <a:ea typeface="+mn-lt"/>
                <a:cs typeface="+mn-lt"/>
              </a:rPr>
              <a:t>﹙</a:t>
            </a:r>
            <a:r>
              <a:rPr lang="ja-JP" altLang="en-US" sz="1800" b="1">
                <a:ea typeface="+mn-lt"/>
                <a:cs typeface="+mn-lt"/>
              </a:rPr>
              <a:t>若</a:t>
            </a:r>
            <a:r>
              <a:rPr lang="en-US" sz="1800" b="1">
                <a:ea typeface="+mn-lt"/>
                <a:cs typeface="+mn-lt"/>
              </a:rPr>
              <a:t>1：29﹚</a:t>
            </a:r>
            <a:r>
              <a:rPr lang="ja-JP" altLang="en-US" sz="1800" b="1">
                <a:ea typeface="+mn-lt"/>
                <a:cs typeface="+mn-lt"/>
              </a:rPr>
              <a:t>若翰的門徒便跟隨了耶穌</a:t>
            </a:r>
            <a:r>
              <a:rPr lang="en-US" sz="1800" b="1">
                <a:ea typeface="+mn-lt"/>
                <a:cs typeface="+mn-lt"/>
              </a:rPr>
              <a:t>。</a:t>
            </a:r>
            <a:br>
              <a:rPr lang="en-US" sz="1800" b="1">
                <a:ea typeface="+mn-lt"/>
                <a:cs typeface="+mn-lt"/>
              </a:rPr>
            </a:br>
            <a:endParaRPr lang="en-US" sz="1800" b="1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915DF-234A-4411-85F6-F32280A144CB}"/>
              </a:ext>
            </a:extLst>
          </p:cNvPr>
          <p:cNvSpPr txBox="1"/>
          <p:nvPr/>
        </p:nvSpPr>
        <p:spPr>
          <a:xfrm>
            <a:off x="483649" y="5887379"/>
            <a:ext cx="24224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69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F0F92-34D4-4FFE-BD5E-B6E2F8A7E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195" y="259773"/>
            <a:ext cx="6074596" cy="6222768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r>
              <a:rPr lang="ja-JP" altLang="en-US" b="1">
                <a:ea typeface="+mn-lt"/>
                <a:cs typeface="+mn-lt"/>
              </a:rPr>
              <a:t>聖經中的羔羊給我們非常強烈的訊息：聖體聖血是耶穌留下來作紀念他的標記。聖體聖血是他救贖工程的祭宴。每台彌撒，神父舉揚聖體時重覆若翰所言，說：「看，天主的羔羊，除免世罪者！」耶穌如何除免世罪呢</a:t>
            </a:r>
            <a:r>
              <a:rPr lang="en-US" b="1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世罪又是甚麼</a:t>
            </a:r>
            <a:r>
              <a:rPr lang="en-US" b="1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世罪不能照字面解說成世人的罪，世罪是奧秘，是天主的創造與天主出現分裂。耶穌降生成人，居於人間，背負世罪，願意謙卑地接受世人的審判，且接受最大罪犯的刑罰，死在十字架上。這代罪的羔羊以他最崇高的愛，成了天主的創造與天主之間的橋樑。在彌撒中，當我們聽到「看，天主的羔羊，除免世罪者」這極其莊重的說話時，我們還能是觀眾嗎</a:t>
            </a:r>
            <a:r>
              <a:rPr lang="en-US" b="1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或只是聽教的徒生嗎</a:t>
            </a:r>
            <a:r>
              <a:rPr lang="en-US" b="1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我們應如立即跟隨耶穌的若翰門徒，與耶穌建立親密的關係。若我們確信耶穌是除免世罪的天主羔羊，每次參與彌撒，領受聖體聖血，我們都在重新確認自己與耶穌的盟約，延續他的使命，做天主的事業。耶穌藉自己的生活背負世罪，給有仇恨的地方帶來仁愛，給有暴力的地方充盈溫暖，給邪惡的地方送上慈悲。對在罪惡中跌倒而無力重新爬起來的弟兄姊妹給予翻身的機會。若我們能效法耶穌，彌撒與現實生活便不再脫節，在十字架上的耶穌也不再孤單。主日彌撒不單是耶穌的祭獻，更是信友團體把耶穌帶進各自生活中去背負他人的苦痛</a:t>
            </a:r>
            <a:r>
              <a:rPr lang="en-US" b="1">
                <a:ea typeface="+mn-lt"/>
                <a:cs typeface="+mn-lt"/>
              </a:rPr>
              <a:t>。</a:t>
            </a:r>
            <a:endParaRPr lang="en-US"/>
          </a:p>
        </p:txBody>
      </p:sp>
      <p:pic>
        <p:nvPicPr>
          <p:cNvPr id="8" name="Picture 8" descr="Christ. The Lamb Of God Free Stock Photo - Public Domain ...">
            <a:extLst>
              <a:ext uri="{FF2B5EF4-FFF2-40B4-BE49-F238E27FC236}">
                <a16:creationId xmlns:a16="http://schemas.microsoft.com/office/drawing/2014/main" id="{6318AABF-2411-45AD-835B-BBCA19D7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4" y="258823"/>
            <a:ext cx="5505449" cy="62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5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9567-1138-4803-9C96-8E62DD52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156360"/>
          </a:xfrm>
        </p:spPr>
        <p:txBody>
          <a:bodyPr anchor="t">
            <a:normAutofit/>
          </a:bodyPr>
          <a:lstStyle/>
          <a:p>
            <a:r>
              <a:rPr lang="ja-JP" altLang="en-US" sz="4000" b="1">
                <a:solidFill>
                  <a:schemeClr val="tx1"/>
                </a:solidFill>
                <a:ea typeface="+mj-lt"/>
                <a:cs typeface="+mj-lt"/>
              </a:rPr>
              <a:t>你們要吃我的肉，並喝我的血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B8EA8-8CA6-4282-9C2B-A8D56CC4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393" y="638623"/>
            <a:ext cx="7552520" cy="3898838"/>
          </a:xfr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ja-JP" altLang="en-US" sz="1400" b="1">
                <a:ea typeface="+mn-lt"/>
                <a:cs typeface="+mn-lt"/>
              </a:rPr>
              <a:t>當耶穌囑咐門徒和群眾要吃他的肉，並喝他的血時，他們都非常震驚，他們全不明白耶穌這話的含意。究竟耶穌是否又在說比喻，或作另類描寫，或是要他們接受某一現實呢</a:t>
            </a:r>
            <a:r>
              <a:rPr lang="en-US" sz="1400" b="1">
                <a:ea typeface="+mn-lt"/>
                <a:cs typeface="+mn-lt"/>
              </a:rPr>
              <a:t>﹖</a:t>
            </a:r>
            <a:r>
              <a:rPr lang="ja-JP" altLang="en-US" sz="1400" b="1">
                <a:ea typeface="+mn-lt"/>
                <a:cs typeface="+mn-lt"/>
              </a:rPr>
              <a:t>他們實在不明所以。為明白這一句話，我們嘗試進入耶穌的內心，了解一下他的思想。特別在五餅二魚奇蹟中，當耶穌分餅給飢餓的群眾時，他內心想的是甚麼</a:t>
            </a:r>
            <a:r>
              <a:rPr lang="en-US" sz="1400" b="1">
                <a:ea typeface="+mn-lt"/>
                <a:cs typeface="+mn-lt"/>
              </a:rPr>
              <a:t>﹖</a:t>
            </a:r>
            <a:r>
              <a:rPr lang="ja-JP" altLang="en-US" sz="1400" b="1">
                <a:ea typeface="+mn-lt"/>
                <a:cs typeface="+mn-lt"/>
              </a:rPr>
              <a:t>相信耶穌心內時常都有這一思想：人若要獲得救恩，必先要把自己所有的與人分享，所以他邀請在場的群眾分出自己的所有，五餅二魚只是個象徵，把自己所有的一切分送出去，直至極點這是標準。當耶穌擘開餅分給飢餓的群眾時，耶穌已認同自己就是那塊餅，將為眾人而犧牲。五餅二魚的奇蹟已看到十字架的標記。若望福音第六章描述五餅二魚奇蹟時已表達了耶穌的這種感覺，因此若望福音是沒有記載最後晚餐的。耶穌在最後晚餐中把這一思想具體地呈現出來。耶穌在被出賣的那天晚上，拿起面餅，感謝讚頌天父，把面餅分開，交給他的門徒說：「你們大家拿去吃：這就是我的身體，將爲你們而犧牲。」晚餐後，耶穌同樣拿起杯來，感謝讚頌天父，交給他的門徒說：「你們大家拿去喝：</a:t>
            </a:r>
            <a:r>
              <a:rPr lang="en-US" altLang="ja-JP" sz="1400" b="1">
                <a:ea typeface="+mn-lt"/>
                <a:cs typeface="+mn-lt"/>
              </a:rPr>
              <a:t> </a:t>
            </a:r>
            <a:r>
              <a:rPr lang="ja-JP" altLang="en-US" sz="1400" b="1">
                <a:ea typeface="+mn-lt"/>
                <a:cs typeface="+mn-lt"/>
              </a:rPr>
              <a:t>這一杯就是我的血，新而永久的盟約之血，將爲你們和衆人傾流，以赦免罪惡。</a:t>
            </a:r>
            <a:r>
              <a:rPr lang="en-US" altLang="ja-JP" sz="1400" b="1">
                <a:ea typeface="+mn-lt"/>
                <a:cs typeface="+mn-lt"/>
              </a:rPr>
              <a:t> </a:t>
            </a:r>
            <a:r>
              <a:rPr lang="ja-JP" altLang="en-US" sz="1400" b="1">
                <a:ea typeface="+mn-lt"/>
                <a:cs typeface="+mn-lt"/>
              </a:rPr>
              <a:t>你們要這樣做，來紀念我。」餅酒成了耶穌的聖體聖血，聖體聖血是耶穌留給我們的禮物。耶穌說：「誰吃我的肉，並喝我的血，便住在我內，我也住在他內。」</a:t>
            </a:r>
            <a:r>
              <a:rPr lang="en-US" sz="1400" b="1">
                <a:ea typeface="+mn-lt"/>
                <a:cs typeface="+mn-lt"/>
              </a:rPr>
              <a:t>﹙</a:t>
            </a:r>
            <a:r>
              <a:rPr lang="ja-JP" altLang="en-US" sz="1400" b="1">
                <a:ea typeface="+mn-lt"/>
                <a:cs typeface="+mn-lt"/>
              </a:rPr>
              <a:t>若</a:t>
            </a:r>
            <a:r>
              <a:rPr lang="en-US" sz="1400" b="1">
                <a:ea typeface="+mn-lt"/>
                <a:cs typeface="+mn-lt"/>
              </a:rPr>
              <a:t>6：56﹚</a:t>
            </a:r>
            <a:r>
              <a:rPr lang="ja-JP" altLang="en-US" sz="1400" b="1">
                <a:ea typeface="+mn-lt"/>
                <a:cs typeface="+mn-lt"/>
              </a:rPr>
              <a:t>這是耶穌這禮物的清楚目標。當每一信徒吃這餅飲這血時，耶穌便「住」在他內，他也「住」在耶穌內。「住」表示真實的共融，消化、吸收。因著吃這餅飲這血，「我」成了我所吃的我所喝的。若要成就此事，信徒的「亞孟</a:t>
            </a:r>
            <a:r>
              <a:rPr lang="en-US" sz="1400" b="1">
                <a:ea typeface="+mn-lt"/>
                <a:cs typeface="+mn-lt"/>
              </a:rPr>
              <a:t>﹙</a:t>
            </a:r>
            <a:r>
              <a:rPr lang="ja-JP" altLang="en-US" sz="1400" b="1">
                <a:ea typeface="+mn-lt"/>
                <a:cs typeface="+mn-lt"/>
              </a:rPr>
              <a:t>阿門</a:t>
            </a:r>
            <a:r>
              <a:rPr lang="en-US" sz="1400" b="1">
                <a:ea typeface="+mn-lt"/>
                <a:cs typeface="+mn-lt"/>
              </a:rPr>
              <a:t>﹚</a:t>
            </a:r>
            <a:r>
              <a:rPr lang="ja-JP" altLang="en-US" sz="1400" b="1">
                <a:ea typeface="+mn-lt"/>
                <a:cs typeface="+mn-lt"/>
              </a:rPr>
              <a:t>」是必須的，這表示「我信、我願意」。若信徒沒有清楚回應「亞孟</a:t>
            </a:r>
            <a:r>
              <a:rPr lang="en-US" sz="1400" b="1">
                <a:ea typeface="+mn-lt"/>
                <a:cs typeface="+mn-lt"/>
              </a:rPr>
              <a:t>﹙</a:t>
            </a:r>
            <a:r>
              <a:rPr lang="ja-JP" altLang="en-US" sz="1400" b="1">
                <a:ea typeface="+mn-lt"/>
                <a:cs typeface="+mn-lt"/>
              </a:rPr>
              <a:t>阿門</a:t>
            </a:r>
            <a:r>
              <a:rPr lang="en-US" sz="1400" b="1">
                <a:ea typeface="+mn-lt"/>
                <a:cs typeface="+mn-lt"/>
              </a:rPr>
              <a:t>﹚</a:t>
            </a:r>
            <a:r>
              <a:rPr lang="ja-JP" altLang="en-US" sz="1400" b="1">
                <a:ea typeface="+mn-lt"/>
                <a:cs typeface="+mn-lt"/>
              </a:rPr>
              <a:t>」，沒清楚表達「我信、我願意」，此事便不能成就。信徒領受聖體聖血，願意實踐耶穌的使命，在該周內或該日內，把自己分送給別人，像耶穌一樣，愛至極點</a:t>
            </a:r>
            <a:r>
              <a:rPr lang="en-US" sz="1400" b="1">
                <a:ea typeface="+mn-lt"/>
                <a:cs typeface="+mn-lt"/>
              </a:rPr>
              <a:t>。</a:t>
            </a:r>
            <a:endParaRPr lang="en-US" sz="1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9966DB71-1EA1-4007-8742-CE8877E76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030" r="18071" b="277"/>
          <a:stretch/>
        </p:blipFill>
        <p:spPr>
          <a:xfrm>
            <a:off x="-439053" y="1791840"/>
            <a:ext cx="4335892" cy="3339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64645-A803-4396-B970-A861F4A93C6D}"/>
              </a:ext>
            </a:extLst>
          </p:cNvPr>
          <p:cNvSpPr txBox="1"/>
          <p:nvPr/>
        </p:nvSpPr>
        <p:spPr>
          <a:xfrm>
            <a:off x="-1879736" y="2780582"/>
            <a:ext cx="1339154" cy="116313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42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BC94-3946-4078-B1B1-EC4DDA91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520076" cy="1499616"/>
          </a:xfrm>
        </p:spPr>
        <p:txBody>
          <a:bodyPr>
            <a:normAutofit/>
          </a:bodyPr>
          <a:lstStyle/>
          <a:p>
            <a:r>
              <a:rPr lang="ja-JP" altLang="en-US" b="1">
                <a:ea typeface="+mj-lt"/>
                <a:cs typeface="+mj-lt"/>
              </a:rPr>
              <a:t>聖言</a:t>
            </a:r>
            <a:r>
              <a:rPr lang="en-US" b="1" dirty="0">
                <a:ea typeface="+mj-lt"/>
                <a:cs typeface="+mj-lt"/>
              </a:rPr>
              <a:t> —</a:t>
            </a:r>
            <a:r>
              <a:rPr lang="en-US" altLang="ja-JP" b="1" dirty="0">
                <a:ea typeface="+mj-lt"/>
                <a:cs typeface="+mj-lt"/>
              </a:rPr>
              <a:t> </a:t>
            </a:r>
            <a:r>
              <a:rPr lang="ja-JP" altLang="en-US" b="1">
                <a:ea typeface="+mj-lt"/>
                <a:cs typeface="+mj-lt"/>
              </a:rPr>
              <a:t>從天上降下來的食糧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8F91-E788-4C5F-B8A8-673E8637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5" y="1932878"/>
            <a:ext cx="6838101" cy="4116286"/>
          </a:xfrm>
        </p:spPr>
        <p:txBody>
          <a:bodyPr vert="horz" lIns="45720" tIns="45720" rIns="45720" bIns="45720" rtlCol="0" anchor="t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ja-JP" altLang="en-US" b="1">
                <a:ea typeface="+mn-lt"/>
                <a:cs typeface="+mn-lt"/>
              </a:rPr>
              <a:t>耶穌清楚指出舊約中的「瑪納」是從天上降下的食糧，而新的「瑪納」就是他的說話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聖言</a:t>
            </a:r>
            <a:r>
              <a:rPr lang="en-US" b="1" dirty="0">
                <a:ea typeface="+mn-lt"/>
                <a:cs typeface="+mn-lt"/>
              </a:rPr>
              <a:t>﹚</a:t>
            </a:r>
            <a:r>
              <a:rPr lang="ja-JP" altLang="en-US" b="1">
                <a:ea typeface="+mn-lt"/>
                <a:cs typeface="+mn-lt"/>
              </a:rPr>
              <a:t>和他的聖體聖血。耶穌照經上所載說：「人生活不只靠餅，而也靠天主口中所發的一切言語。」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瑪</a:t>
            </a:r>
            <a:r>
              <a:rPr lang="en-US" b="1" dirty="0">
                <a:ea typeface="+mn-lt"/>
                <a:cs typeface="+mn-lt"/>
              </a:rPr>
              <a:t>4：4﹚</a:t>
            </a:r>
            <a:r>
              <a:rPr lang="ja-JP" altLang="en-US" b="1">
                <a:ea typeface="+mn-lt"/>
                <a:cs typeface="+mn-lt"/>
              </a:rPr>
              <a:t>他更清楚表達：「我給你們所講論的話，就是神，就是生命。」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6：63﹚</a:t>
            </a:r>
            <a:r>
              <a:rPr lang="ja-JP" altLang="en-US" b="1">
                <a:ea typeface="+mn-lt"/>
                <a:cs typeface="+mn-lt"/>
              </a:rPr>
              <a:t>耶穌又說：「凡看見子，並信從子的，必獲得永生；並且在末日，我要使他復活。」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6：40﹚</a:t>
            </a:r>
            <a:r>
              <a:rPr lang="ja-JP" altLang="en-US" b="1">
                <a:ea typeface="+mn-lt"/>
                <a:cs typeface="+mn-lt"/>
              </a:rPr>
              <a:t>很多人都見過耶穌且信從他。了解耶穌是聖子並不是靠個人的能力，而是藉聖神的助佑。耶穌說：「我就是生命的食糧；到我這裡來的，永不會饑餓；信從我的，總不會渴。」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6：35﹚</a:t>
            </a:r>
            <a:r>
              <a:rPr lang="ja-JP" altLang="en-US" b="1">
                <a:ea typeface="+mn-lt"/>
                <a:cs typeface="+mn-lt"/>
              </a:rPr>
              <a:t>換言之，在彌撒中聆聽聖言及領聖體聖血，即成就整台彌撒的奧秘。「先知書記載：</a:t>
            </a:r>
            <a:r>
              <a:rPr lang="en-US" b="1" dirty="0">
                <a:ea typeface="+mn-lt"/>
                <a:cs typeface="+mn-lt"/>
              </a:rPr>
              <a:t>『</a:t>
            </a:r>
            <a:r>
              <a:rPr lang="ja-JP" altLang="en-US" b="1">
                <a:ea typeface="+mn-lt"/>
                <a:cs typeface="+mn-lt"/>
              </a:rPr>
              <a:t>眾人都要蒙天主的訓誨。</a:t>
            </a:r>
            <a:r>
              <a:rPr lang="en-US" b="1" dirty="0">
                <a:ea typeface="+mn-lt"/>
                <a:cs typeface="+mn-lt"/>
              </a:rPr>
              <a:t>』</a:t>
            </a:r>
            <a:r>
              <a:rPr lang="ja-JP" altLang="en-US" b="1">
                <a:ea typeface="+mn-lt"/>
                <a:cs typeface="+mn-lt"/>
              </a:rPr>
              <a:t>凡由父聽教而學習的，必到我這裡來。」</a:t>
            </a:r>
            <a:r>
              <a:rPr lang="en-US" b="1" dirty="0">
                <a:ea typeface="+mn-lt"/>
                <a:cs typeface="+mn-lt"/>
              </a:rPr>
              <a:t>﹙</a:t>
            </a:r>
            <a:r>
              <a:rPr lang="ja-JP" altLang="en-US" b="1">
                <a:ea typeface="+mn-lt"/>
                <a:cs typeface="+mn-lt"/>
              </a:rPr>
              <a:t>若</a:t>
            </a:r>
            <a:r>
              <a:rPr lang="en-US" b="1" dirty="0">
                <a:ea typeface="+mn-lt"/>
                <a:cs typeface="+mn-lt"/>
              </a:rPr>
              <a:t>6：45﹚</a:t>
            </a:r>
            <a:r>
              <a:rPr lang="ja-JP" altLang="en-US" b="1">
                <a:ea typeface="+mn-lt"/>
                <a:cs typeface="+mn-lt"/>
              </a:rPr>
              <a:t>參與彌撒是天主邀請信徒參與學習。若領聖體聖血是使作為信友的我們成為我們所吃所喝的</a:t>
            </a:r>
            <a:r>
              <a:rPr lang="en-US" b="1" dirty="0">
                <a:ea typeface="+mn-lt"/>
                <a:cs typeface="+mn-lt"/>
              </a:rPr>
              <a:t>﹔</a:t>
            </a:r>
            <a:r>
              <a:rPr lang="ja-JP" altLang="en-US" b="1">
                <a:ea typeface="+mn-lt"/>
                <a:cs typeface="+mn-lt"/>
              </a:rPr>
              <a:t>信友參與彌撒便應充盈耶穌的教誨，滿溢天上的食糧和飲料，使之能與人分享。因此，耶穌這自天上降下來的食糧包括聖言和聖體聖血。信從子的，必獲得永生，即是說：聆聽聖言、領聖體聖血必獲得永生。那，永生是甚麼呢</a:t>
            </a:r>
            <a:r>
              <a:rPr lang="en-US" b="1" dirty="0">
                <a:ea typeface="+mn-lt"/>
                <a:cs typeface="+mn-lt"/>
              </a:rPr>
              <a:t>﹖</a:t>
            </a:r>
            <a:r>
              <a:rPr lang="ja-JP" altLang="en-US" b="1">
                <a:ea typeface="+mn-lt"/>
                <a:cs typeface="+mn-lt"/>
              </a:rPr>
              <a:t>永生不是在死後的，而是在此時此刻與永恆的天父永遠保持父子關係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EF8DC3-AD91-4544-B8D9-16BB4E4D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5785" y="2484164"/>
            <a:ext cx="4230028" cy="2824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1302-0554-48AE-A487-73ACACCCFB86}"/>
              </a:ext>
            </a:extLst>
          </p:cNvPr>
          <p:cNvSpPr txBox="1"/>
          <p:nvPr/>
        </p:nvSpPr>
        <p:spPr>
          <a:xfrm>
            <a:off x="7545784" y="5307727"/>
            <a:ext cx="3876908" cy="4847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02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CED07-5C57-482A-96C1-94459585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98" y="965200"/>
            <a:ext cx="4689938" cy="4815596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A761D-5F4B-4E6F-89D5-5868B4D17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738" y="278781"/>
            <a:ext cx="5681719" cy="631131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1600" b="1">
                <a:ea typeface="+mn-lt"/>
                <a:cs typeface="+mn-lt"/>
              </a:rPr>
              <a:t>耶穌是天主聖子，我們是天父的義子，聖神指導並啟發我們與三位一體的天主在這世上開展關係，循序漸進地、逐少逐少的，達致與父子神的共融。信友有時把信仰生活</a:t>
            </a:r>
            <a:r>
              <a:rPr lang="en-US" sz="1600" b="1" dirty="0">
                <a:ea typeface="+mn-lt"/>
                <a:cs typeface="+mn-lt"/>
              </a:rPr>
              <a:t> — </a:t>
            </a:r>
            <a:r>
              <a:rPr lang="ja-JP" altLang="en-US" sz="1600" b="1">
                <a:ea typeface="+mn-lt"/>
                <a:cs typeface="+mn-lt"/>
              </a:rPr>
              <a:t>信望愛的生活停留在道德的層面上，只顧著守規矩、行善功、傳道、尋求正義等事情上，無疑這些都是好的，但這不是信望愛生活的果。在世上活出信望愛必定是在人類的時間及空間中進行。信就是聆聽經書上過往的人如何活出信仰</a:t>
            </a:r>
            <a:r>
              <a:rPr lang="en-US" sz="1600" b="1" dirty="0">
                <a:ea typeface="+mn-lt"/>
                <a:cs typeface="+mn-lt"/>
              </a:rPr>
              <a:t>﹔</a:t>
            </a:r>
            <a:r>
              <a:rPr lang="ja-JP" altLang="en-US" sz="1600" b="1">
                <a:ea typeface="+mn-lt"/>
                <a:cs typeface="+mn-lt"/>
              </a:rPr>
              <a:t>望就是期待天主每逐少逐少的明白聖言</a:t>
            </a:r>
            <a:r>
              <a:rPr lang="en-US" sz="1600" b="1" dirty="0">
                <a:ea typeface="+mn-lt"/>
                <a:cs typeface="+mn-lt"/>
              </a:rPr>
              <a:t>﹔</a:t>
            </a:r>
            <a:r>
              <a:rPr lang="ja-JP" altLang="en-US" sz="1600" b="1">
                <a:ea typeface="+mn-lt"/>
                <a:cs typeface="+mn-lt"/>
              </a:rPr>
              <a:t>愛就是讓聖神居住在我們的心靈內，使我們的生命成為三位一體天主的居所。我們在時間和空間中生活，天主的食糧就如「稀薄的碎屑」</a:t>
            </a:r>
            <a:r>
              <a:rPr lang="en-US" sz="1600" b="1" dirty="0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出</a:t>
            </a:r>
            <a:r>
              <a:rPr lang="en-US" sz="1600" b="1" dirty="0">
                <a:ea typeface="+mn-lt"/>
                <a:cs typeface="+mn-lt"/>
              </a:rPr>
              <a:t>16：14﹚</a:t>
            </a:r>
            <a:r>
              <a:rPr lang="ja-JP" altLang="en-US" sz="1600" b="1">
                <a:ea typeface="+mn-lt"/>
                <a:cs typeface="+mn-lt"/>
              </a:rPr>
              <a:t>，信友每日領受天主按各人所需而賜下的禮物，各有不同，逐少逐少的，循序漸進地，讓信友明白，讓我們與三位一體天主建立更密切的關係。在主日彌撒中，我們與其他兄弟姊妹共融，分享該周內天主給予我們的禮物。因此，在彌撒中的每一動作，或坐或立、或頌讀或聆聽，一切行動都是一致的，以表達我們的溝通與共融，我們時常在三位一體天主的愛內生活。耶穌說：「正如父愛了我，同樣我也愛了你們；你們應存在我的愛內。」</a:t>
            </a:r>
            <a:r>
              <a:rPr lang="en-US" sz="1600" b="1" dirty="0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若</a:t>
            </a:r>
            <a:r>
              <a:rPr lang="en-US" sz="1600" b="1" dirty="0">
                <a:ea typeface="+mn-lt"/>
                <a:cs typeface="+mn-lt"/>
              </a:rPr>
              <a:t>15：9﹚</a:t>
            </a:r>
            <a:r>
              <a:rPr lang="ja-JP" altLang="en-US" sz="1600" b="1">
                <a:ea typeface="+mn-lt"/>
                <a:cs typeface="+mn-lt"/>
              </a:rPr>
              <a:t>這愛是人必需的食糧。若沒有這愛，世界便不能存在了</a:t>
            </a:r>
            <a:r>
              <a:rPr lang="en-US" sz="1600" b="1" dirty="0">
                <a:ea typeface="+mn-lt"/>
                <a:cs typeface="+mn-lt"/>
              </a:rPr>
              <a:t>!</a:t>
            </a:r>
            <a:endParaRPr lang="en-US" sz="1600" dirty="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644CAC-B633-4074-8940-6A0D8E65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961" y="378898"/>
            <a:ext cx="4926979" cy="6035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8B522-846F-4B33-957D-E8FD2BD0C7A6}"/>
              </a:ext>
            </a:extLst>
          </p:cNvPr>
          <p:cNvSpPr txBox="1"/>
          <p:nvPr/>
        </p:nvSpPr>
        <p:spPr>
          <a:xfrm>
            <a:off x="254620" y="6470070"/>
            <a:ext cx="9406053" cy="5684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>
                <a:solidFill>
                  <a:srgbClr val="000000"/>
                </a:solidFill>
              </a:rPr>
              <a:t> by Unknown author is licensed under </a:t>
            </a:r>
            <a:r>
              <a:rPr lang="en-US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975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Integral</vt:lpstr>
      <vt:lpstr>基督徒的信仰</vt:lpstr>
      <vt:lpstr>信望愛三德與耶穌的聖體聖血</vt:lpstr>
      <vt:lpstr>信望愛三德的特色</vt:lpstr>
      <vt:lpstr>PowerPoint Presentation</vt:lpstr>
      <vt:lpstr>PowerPoint Presentation</vt:lpstr>
      <vt:lpstr>PowerPoint Presentation</vt:lpstr>
      <vt:lpstr>你們要吃我的肉，並喝我的血</vt:lpstr>
      <vt:lpstr>聖言 — 從天上降下來的食糧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81</cp:revision>
  <dcterms:created xsi:type="dcterms:W3CDTF">2022-01-05T06:40:11Z</dcterms:created>
  <dcterms:modified xsi:type="dcterms:W3CDTF">2022-01-05T07:16:06Z</dcterms:modified>
</cp:coreProperties>
</file>