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8"/>
  </p:notesMasterIdLst>
  <p:handoutMasterIdLst>
    <p:handoutMasterId r:id="rId49"/>
  </p:handoutMasterIdLst>
  <p:sldIdLst>
    <p:sldId id="267" r:id="rId5"/>
    <p:sldId id="268" r:id="rId6"/>
    <p:sldId id="269" r:id="rId7"/>
    <p:sldId id="278" r:id="rId8"/>
    <p:sldId id="270" r:id="rId9"/>
    <p:sldId id="271" r:id="rId10"/>
    <p:sldId id="272" r:id="rId11"/>
    <p:sldId id="279" r:id="rId12"/>
    <p:sldId id="280" r:id="rId13"/>
    <p:sldId id="281" r:id="rId14"/>
    <p:sldId id="282" r:id="rId15"/>
    <p:sldId id="283" r:id="rId16"/>
    <p:sldId id="284" r:id="rId17"/>
    <p:sldId id="285" r:id="rId18"/>
    <p:sldId id="287" r:id="rId19"/>
    <p:sldId id="286" r:id="rId20"/>
    <p:sldId id="288" r:id="rId21"/>
    <p:sldId id="289" r:id="rId22"/>
    <p:sldId id="290" r:id="rId23"/>
    <p:sldId id="291" r:id="rId24"/>
    <p:sldId id="273" r:id="rId25"/>
    <p:sldId id="274" r:id="rId26"/>
    <p:sldId id="275" r:id="rId27"/>
    <p:sldId id="276" r:id="rId28"/>
    <p:sldId id="277" r:id="rId29"/>
    <p:sldId id="306" r:id="rId30"/>
    <p:sldId id="307" r:id="rId31"/>
    <p:sldId id="308" r:id="rId32"/>
    <p:sldId id="309"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12188825"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68" d="100"/>
          <a:sy n="68" d="100"/>
        </p:scale>
        <p:origin x="616" y="4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7B928-6192-4FF1-A8D4-05CB6C76BF99}" type="doc">
      <dgm:prSet loTypeId="urn:microsoft.com/office/officeart/2005/8/layout/hProcess11" loCatId="process" qsTypeId="urn:microsoft.com/office/officeart/2005/8/quickstyle/simple1" qsCatId="simple" csTypeId="urn:microsoft.com/office/officeart/2005/8/colors/accent1_2" csCatId="accent1" phldr="1"/>
      <dgm:spPr/>
    </dgm:pt>
    <dgm:pt modelId="{488B4988-0F4C-4F16-A22E-89CB7D370A97}">
      <dgm:prSet phldrT="[文字]"/>
      <dgm:spPr/>
      <dgm:t>
        <a:bodyPr/>
        <a:lstStyle/>
        <a:p>
          <a:r>
            <a:rPr lang="en-US" altLang="zh-TW" dirty="0"/>
            <a:t>1891</a:t>
          </a:r>
        </a:p>
        <a:p>
          <a:r>
            <a:rPr lang="zh-TW" altLang="en-US" dirty="0"/>
            <a:t>頒佈</a:t>
          </a:r>
          <a:r>
            <a:rPr lang="en-US" altLang="zh-TW" dirty="0"/>
            <a:t>《</a:t>
          </a:r>
          <a:r>
            <a:rPr lang="zh-TW" altLang="en-US" dirty="0"/>
            <a:t>新事</a:t>
          </a:r>
          <a:r>
            <a:rPr lang="en-US" altLang="zh-TW" dirty="0"/>
            <a:t>》</a:t>
          </a:r>
          <a:r>
            <a:rPr lang="zh-TW" altLang="en-US" dirty="0"/>
            <a:t>處諭</a:t>
          </a:r>
          <a:endParaRPr lang="zh-HK" altLang="en-US" dirty="0"/>
        </a:p>
      </dgm:t>
    </dgm:pt>
    <dgm:pt modelId="{F922D5D3-2E51-4210-9A77-056FE1F9BD2A}" type="parTrans" cxnId="{0C97BC46-E0EB-4408-8E5B-7C91D4E362CF}">
      <dgm:prSet/>
      <dgm:spPr/>
      <dgm:t>
        <a:bodyPr/>
        <a:lstStyle/>
        <a:p>
          <a:endParaRPr lang="zh-HK" altLang="en-US"/>
        </a:p>
      </dgm:t>
    </dgm:pt>
    <dgm:pt modelId="{10DB6240-5B84-4C3A-A78C-9327B62D2ACF}" type="sibTrans" cxnId="{0C97BC46-E0EB-4408-8E5B-7C91D4E362CF}">
      <dgm:prSet/>
      <dgm:spPr/>
      <dgm:t>
        <a:bodyPr/>
        <a:lstStyle/>
        <a:p>
          <a:endParaRPr lang="zh-HK" altLang="en-US"/>
        </a:p>
      </dgm:t>
    </dgm:pt>
    <dgm:pt modelId="{84046675-3A3A-4E7D-B364-E1D5B2A9CFA3}">
      <dgm:prSet phldrT="[文字]"/>
      <dgm:spPr/>
      <dgm:t>
        <a:bodyPr/>
        <a:lstStyle/>
        <a:p>
          <a:r>
            <a:rPr lang="en-US" altLang="zh-TW" dirty="0"/>
            <a:t>1914-1918</a:t>
          </a:r>
        </a:p>
        <a:p>
          <a:r>
            <a:rPr lang="zh-TW" altLang="en-US" dirty="0"/>
            <a:t>第一次世界大戰</a:t>
          </a:r>
          <a:endParaRPr lang="zh-HK" altLang="en-US" dirty="0"/>
        </a:p>
      </dgm:t>
    </dgm:pt>
    <dgm:pt modelId="{952B20A8-2EE7-4D3F-8417-4A147F91E835}" type="parTrans" cxnId="{1C2EE1C1-761C-4D76-AFFB-27397303E491}">
      <dgm:prSet/>
      <dgm:spPr/>
      <dgm:t>
        <a:bodyPr/>
        <a:lstStyle/>
        <a:p>
          <a:endParaRPr lang="zh-HK" altLang="en-US"/>
        </a:p>
      </dgm:t>
    </dgm:pt>
    <dgm:pt modelId="{B08E8D4A-6AD9-4BFB-85AE-69346D698D70}" type="sibTrans" cxnId="{1C2EE1C1-761C-4D76-AFFB-27397303E491}">
      <dgm:prSet/>
      <dgm:spPr/>
      <dgm:t>
        <a:bodyPr/>
        <a:lstStyle/>
        <a:p>
          <a:endParaRPr lang="zh-HK" altLang="en-US"/>
        </a:p>
      </dgm:t>
    </dgm:pt>
    <dgm:pt modelId="{3FF2FF03-FE6C-4A98-ABD4-E0A9098EB198}">
      <dgm:prSet phldrT="[文字]"/>
      <dgm:spPr/>
      <dgm:t>
        <a:bodyPr/>
        <a:lstStyle/>
        <a:p>
          <a:r>
            <a:rPr lang="en-US" altLang="zh-TW" dirty="0"/>
            <a:t>1930s</a:t>
          </a:r>
        </a:p>
        <a:p>
          <a:r>
            <a:rPr lang="zh-TW" altLang="en-US" dirty="0"/>
            <a:t>法西斯、納粹主義興起</a:t>
          </a:r>
          <a:endParaRPr lang="zh-HK" altLang="en-US" dirty="0"/>
        </a:p>
      </dgm:t>
    </dgm:pt>
    <dgm:pt modelId="{98C53D42-6EB5-445C-8EF5-5D6D4C92C007}" type="parTrans" cxnId="{A4B2EE50-C2D1-416D-8830-4E8B87F1CDEC}">
      <dgm:prSet/>
      <dgm:spPr/>
      <dgm:t>
        <a:bodyPr/>
        <a:lstStyle/>
        <a:p>
          <a:endParaRPr lang="zh-HK" altLang="en-US"/>
        </a:p>
      </dgm:t>
    </dgm:pt>
    <dgm:pt modelId="{635B1AB8-A717-46A0-AA2E-AC822A92DF4E}" type="sibTrans" cxnId="{A4B2EE50-C2D1-416D-8830-4E8B87F1CDEC}">
      <dgm:prSet/>
      <dgm:spPr/>
      <dgm:t>
        <a:bodyPr/>
        <a:lstStyle/>
        <a:p>
          <a:endParaRPr lang="zh-HK" altLang="en-US"/>
        </a:p>
      </dgm:t>
    </dgm:pt>
    <dgm:pt modelId="{79FC18A0-F4A3-4F00-9520-74C9B342AD75}">
      <dgm:prSet phldrT="[文字]"/>
      <dgm:spPr/>
      <dgm:t>
        <a:bodyPr/>
        <a:lstStyle/>
        <a:p>
          <a:r>
            <a:rPr lang="en-US" altLang="zh-TW" dirty="0"/>
            <a:t>1920</a:t>
          </a:r>
        </a:p>
        <a:p>
          <a:r>
            <a:rPr lang="zh-TW" altLang="en-US" dirty="0"/>
            <a:t>國際聯盟成立</a:t>
          </a:r>
          <a:endParaRPr lang="zh-HK" altLang="en-US" dirty="0"/>
        </a:p>
      </dgm:t>
    </dgm:pt>
    <dgm:pt modelId="{DA165A5B-84E0-44E3-93E1-8326F00929F5}" type="parTrans" cxnId="{E85F6EE3-9C0E-4516-A92F-6DE1318CCDA0}">
      <dgm:prSet/>
      <dgm:spPr/>
      <dgm:t>
        <a:bodyPr/>
        <a:lstStyle/>
        <a:p>
          <a:endParaRPr lang="zh-HK" altLang="en-US"/>
        </a:p>
      </dgm:t>
    </dgm:pt>
    <dgm:pt modelId="{DE16A05A-9496-4972-835E-5F02C90E8358}" type="sibTrans" cxnId="{E85F6EE3-9C0E-4516-A92F-6DE1318CCDA0}">
      <dgm:prSet/>
      <dgm:spPr/>
      <dgm:t>
        <a:bodyPr/>
        <a:lstStyle/>
        <a:p>
          <a:endParaRPr lang="zh-HK" altLang="en-US"/>
        </a:p>
      </dgm:t>
    </dgm:pt>
    <dgm:pt modelId="{1D9C111F-72B9-4BF8-89A2-26D2684756B8}">
      <dgm:prSet phldrT="[文字]"/>
      <dgm:spPr/>
      <dgm:t>
        <a:bodyPr/>
        <a:lstStyle/>
        <a:p>
          <a:r>
            <a:rPr lang="en-US" altLang="zh-TW" dirty="0"/>
            <a:t>1929</a:t>
          </a:r>
        </a:p>
        <a:p>
          <a:r>
            <a:rPr lang="zh-TW" altLang="en-US" dirty="0"/>
            <a:t>世界經濟大蕭條</a:t>
          </a:r>
          <a:endParaRPr lang="zh-HK" altLang="en-US" dirty="0"/>
        </a:p>
      </dgm:t>
    </dgm:pt>
    <dgm:pt modelId="{E2286230-2A98-464D-A1D9-56FE44A8BB0B}" type="parTrans" cxnId="{F9CF2AA4-C4CA-4196-B499-D3C798382A96}">
      <dgm:prSet/>
      <dgm:spPr/>
      <dgm:t>
        <a:bodyPr/>
        <a:lstStyle/>
        <a:p>
          <a:endParaRPr lang="zh-HK" altLang="en-US"/>
        </a:p>
      </dgm:t>
    </dgm:pt>
    <dgm:pt modelId="{67601BF6-A72A-4EA4-B436-B973162CA683}" type="sibTrans" cxnId="{F9CF2AA4-C4CA-4196-B499-D3C798382A96}">
      <dgm:prSet/>
      <dgm:spPr/>
      <dgm:t>
        <a:bodyPr/>
        <a:lstStyle/>
        <a:p>
          <a:endParaRPr lang="zh-HK" altLang="en-US"/>
        </a:p>
      </dgm:t>
    </dgm:pt>
    <dgm:pt modelId="{7BB5B73E-2AA7-42D7-AE27-9C772C712CCF}">
      <dgm:prSet phldrT="[文字]"/>
      <dgm:spPr/>
      <dgm:t>
        <a:bodyPr/>
        <a:lstStyle/>
        <a:p>
          <a:r>
            <a:rPr lang="en-US" altLang="zh-TW" dirty="0"/>
            <a:t>1931</a:t>
          </a:r>
        </a:p>
        <a:p>
          <a:r>
            <a:rPr lang="zh-TW" altLang="en-US" dirty="0"/>
            <a:t>日本侵華</a:t>
          </a:r>
          <a:endParaRPr lang="zh-HK" altLang="en-US" dirty="0"/>
        </a:p>
      </dgm:t>
    </dgm:pt>
    <dgm:pt modelId="{8F47DC8E-5ABF-42D1-AB43-2ED0611E3C37}" type="parTrans" cxnId="{20FFD28F-B5F5-4B1B-BED2-68A1C92A6D99}">
      <dgm:prSet/>
      <dgm:spPr/>
      <dgm:t>
        <a:bodyPr/>
        <a:lstStyle/>
        <a:p>
          <a:endParaRPr lang="zh-HK" altLang="en-US"/>
        </a:p>
      </dgm:t>
    </dgm:pt>
    <dgm:pt modelId="{F5D2E120-7732-4934-A03A-88783C5D2C5D}" type="sibTrans" cxnId="{20FFD28F-B5F5-4B1B-BED2-68A1C92A6D99}">
      <dgm:prSet/>
      <dgm:spPr/>
      <dgm:t>
        <a:bodyPr/>
        <a:lstStyle/>
        <a:p>
          <a:endParaRPr lang="zh-HK" altLang="en-US"/>
        </a:p>
      </dgm:t>
    </dgm:pt>
    <dgm:pt modelId="{2CE415B4-DD34-4D5D-A45D-3275BD600FBE}">
      <dgm:prSet phldrT="[文字]"/>
      <dgm:spPr/>
      <dgm:t>
        <a:bodyPr/>
        <a:lstStyle/>
        <a:p>
          <a:r>
            <a:rPr lang="en-US" altLang="zh-TW" dirty="0"/>
            <a:t>1939-1945</a:t>
          </a:r>
        </a:p>
        <a:p>
          <a:r>
            <a:rPr lang="zh-TW" altLang="en-US" dirty="0"/>
            <a:t>第二次世界大戰</a:t>
          </a:r>
          <a:endParaRPr lang="zh-HK" altLang="en-US" dirty="0"/>
        </a:p>
      </dgm:t>
    </dgm:pt>
    <dgm:pt modelId="{4B107117-C0F0-4C4F-A726-F0EA59F71C30}" type="parTrans" cxnId="{34040110-DE9B-4AD1-BD39-30AC37B1BE50}">
      <dgm:prSet/>
      <dgm:spPr/>
      <dgm:t>
        <a:bodyPr/>
        <a:lstStyle/>
        <a:p>
          <a:endParaRPr lang="zh-HK" altLang="en-US"/>
        </a:p>
      </dgm:t>
    </dgm:pt>
    <dgm:pt modelId="{6F3B7BF5-48A9-44D0-BE2C-925BF78F0F90}" type="sibTrans" cxnId="{34040110-DE9B-4AD1-BD39-30AC37B1BE50}">
      <dgm:prSet/>
      <dgm:spPr/>
      <dgm:t>
        <a:bodyPr/>
        <a:lstStyle/>
        <a:p>
          <a:endParaRPr lang="zh-HK" altLang="en-US"/>
        </a:p>
      </dgm:t>
    </dgm:pt>
    <dgm:pt modelId="{4A6A4925-43C9-4D9A-9CB4-9E857BCB359E}" type="pres">
      <dgm:prSet presAssocID="{7EB7B928-6192-4FF1-A8D4-05CB6C76BF99}" presName="Name0" presStyleCnt="0">
        <dgm:presLayoutVars>
          <dgm:dir/>
          <dgm:resizeHandles val="exact"/>
        </dgm:presLayoutVars>
      </dgm:prSet>
      <dgm:spPr/>
    </dgm:pt>
    <dgm:pt modelId="{EF9713D1-4AB9-47F8-9D35-E35F6FCDA9D5}" type="pres">
      <dgm:prSet presAssocID="{7EB7B928-6192-4FF1-A8D4-05CB6C76BF99}" presName="arrow" presStyleLbl="bgShp" presStyleIdx="0" presStyleCnt="1">
        <dgm:style>
          <a:lnRef idx="1">
            <a:schemeClr val="accent6"/>
          </a:lnRef>
          <a:fillRef idx="2">
            <a:schemeClr val="accent6"/>
          </a:fillRef>
          <a:effectRef idx="1">
            <a:schemeClr val="accent6"/>
          </a:effectRef>
          <a:fontRef idx="minor">
            <a:schemeClr val="dk1"/>
          </a:fontRef>
        </dgm:style>
      </dgm:prSet>
      <dgm:spPr/>
    </dgm:pt>
    <dgm:pt modelId="{683DDEC9-EF6E-4861-9659-DFA1B5EEC147}" type="pres">
      <dgm:prSet presAssocID="{7EB7B928-6192-4FF1-A8D4-05CB6C76BF99}" presName="points" presStyleCnt="0"/>
      <dgm:spPr/>
    </dgm:pt>
    <dgm:pt modelId="{6864EBD6-920F-488E-BAFB-604008275798}" type="pres">
      <dgm:prSet presAssocID="{488B4988-0F4C-4F16-A22E-89CB7D370A97}" presName="compositeA" presStyleCnt="0"/>
      <dgm:spPr/>
    </dgm:pt>
    <dgm:pt modelId="{8668BD7F-613B-4017-B060-9D09485BDA18}" type="pres">
      <dgm:prSet presAssocID="{488B4988-0F4C-4F16-A22E-89CB7D370A97}" presName="textA" presStyleLbl="revTx" presStyleIdx="0" presStyleCnt="7">
        <dgm:presLayoutVars>
          <dgm:bulletEnabled val="1"/>
        </dgm:presLayoutVars>
      </dgm:prSet>
      <dgm:spPr/>
    </dgm:pt>
    <dgm:pt modelId="{8CD3E0E2-1A39-4E40-A4B6-8DCB7C4C3E9D}" type="pres">
      <dgm:prSet presAssocID="{488B4988-0F4C-4F16-A22E-89CB7D370A97}" presName="circleA" presStyleLbl="node1" presStyleIdx="0" presStyleCnt="7"/>
      <dgm:spPr>
        <a:solidFill>
          <a:schemeClr val="bg2">
            <a:lumMod val="90000"/>
          </a:schemeClr>
        </a:solidFill>
      </dgm:spPr>
    </dgm:pt>
    <dgm:pt modelId="{8A403278-48C8-4639-A691-A955D712DB72}" type="pres">
      <dgm:prSet presAssocID="{488B4988-0F4C-4F16-A22E-89CB7D370A97}" presName="spaceA" presStyleCnt="0"/>
      <dgm:spPr/>
    </dgm:pt>
    <dgm:pt modelId="{19BFCCAB-7567-4A68-A741-E594245D634F}" type="pres">
      <dgm:prSet presAssocID="{10DB6240-5B84-4C3A-A78C-9327B62D2ACF}" presName="space" presStyleCnt="0"/>
      <dgm:spPr/>
    </dgm:pt>
    <dgm:pt modelId="{C2509872-5EAB-4172-A89A-9BDF10887A9E}" type="pres">
      <dgm:prSet presAssocID="{84046675-3A3A-4E7D-B364-E1D5B2A9CFA3}" presName="compositeB" presStyleCnt="0"/>
      <dgm:spPr/>
    </dgm:pt>
    <dgm:pt modelId="{198B50A0-FDEA-4038-892C-A001276471C4}" type="pres">
      <dgm:prSet presAssocID="{84046675-3A3A-4E7D-B364-E1D5B2A9CFA3}" presName="textB" presStyleLbl="revTx" presStyleIdx="1" presStyleCnt="7">
        <dgm:presLayoutVars>
          <dgm:bulletEnabled val="1"/>
        </dgm:presLayoutVars>
      </dgm:prSet>
      <dgm:spPr/>
    </dgm:pt>
    <dgm:pt modelId="{6AA400E0-3613-4141-8BDA-873930B0013B}" type="pres">
      <dgm:prSet presAssocID="{84046675-3A3A-4E7D-B364-E1D5B2A9CFA3}" presName="circleB" presStyleLbl="node1" presStyleIdx="1" presStyleCnt="7"/>
      <dgm:spPr>
        <a:solidFill>
          <a:schemeClr val="accent3">
            <a:lumMod val="40000"/>
            <a:lumOff val="60000"/>
          </a:schemeClr>
        </a:solidFill>
      </dgm:spPr>
    </dgm:pt>
    <dgm:pt modelId="{7458BA37-183C-4D85-9814-23CF20F761B7}" type="pres">
      <dgm:prSet presAssocID="{84046675-3A3A-4E7D-B364-E1D5B2A9CFA3}" presName="spaceB" presStyleCnt="0"/>
      <dgm:spPr/>
    </dgm:pt>
    <dgm:pt modelId="{056A7686-858F-4793-8FAA-88276867D34C}" type="pres">
      <dgm:prSet presAssocID="{B08E8D4A-6AD9-4BFB-85AE-69346D698D70}" presName="space" presStyleCnt="0"/>
      <dgm:spPr/>
    </dgm:pt>
    <dgm:pt modelId="{92F40D15-01F7-44E2-BA3D-8BC63B127404}" type="pres">
      <dgm:prSet presAssocID="{79FC18A0-F4A3-4F00-9520-74C9B342AD75}" presName="compositeA" presStyleCnt="0"/>
      <dgm:spPr/>
    </dgm:pt>
    <dgm:pt modelId="{497E448E-9099-4BCC-8749-6EFA85576C18}" type="pres">
      <dgm:prSet presAssocID="{79FC18A0-F4A3-4F00-9520-74C9B342AD75}" presName="textA" presStyleLbl="revTx" presStyleIdx="2" presStyleCnt="7">
        <dgm:presLayoutVars>
          <dgm:bulletEnabled val="1"/>
        </dgm:presLayoutVars>
      </dgm:prSet>
      <dgm:spPr/>
    </dgm:pt>
    <dgm:pt modelId="{EBC5DB3B-2710-441F-B134-A8EC09C43F07}" type="pres">
      <dgm:prSet presAssocID="{79FC18A0-F4A3-4F00-9520-74C9B342AD75}" presName="circleA" presStyleLbl="node1" presStyleIdx="2" presStyleCnt="7"/>
      <dgm:spPr>
        <a:solidFill>
          <a:schemeClr val="accent4">
            <a:lumMod val="20000"/>
            <a:lumOff val="80000"/>
          </a:schemeClr>
        </a:solidFill>
      </dgm:spPr>
    </dgm:pt>
    <dgm:pt modelId="{82154B83-89B4-4D42-9A11-E516D23AF977}" type="pres">
      <dgm:prSet presAssocID="{79FC18A0-F4A3-4F00-9520-74C9B342AD75}" presName="spaceA" presStyleCnt="0"/>
      <dgm:spPr/>
    </dgm:pt>
    <dgm:pt modelId="{CFDBF12F-B5EF-4ED0-9F3A-52E528A7BF55}" type="pres">
      <dgm:prSet presAssocID="{DE16A05A-9496-4972-835E-5F02C90E8358}" presName="space" presStyleCnt="0"/>
      <dgm:spPr/>
    </dgm:pt>
    <dgm:pt modelId="{50EF1EF8-9239-49A4-9DA4-3AB63BBB3C29}" type="pres">
      <dgm:prSet presAssocID="{1D9C111F-72B9-4BF8-89A2-26D2684756B8}" presName="compositeB" presStyleCnt="0"/>
      <dgm:spPr/>
    </dgm:pt>
    <dgm:pt modelId="{67115062-482A-44B5-BE00-4F5F97B8AFA0}" type="pres">
      <dgm:prSet presAssocID="{1D9C111F-72B9-4BF8-89A2-26D2684756B8}" presName="textB" presStyleLbl="revTx" presStyleIdx="3" presStyleCnt="7">
        <dgm:presLayoutVars>
          <dgm:bulletEnabled val="1"/>
        </dgm:presLayoutVars>
      </dgm:prSet>
      <dgm:spPr/>
    </dgm:pt>
    <dgm:pt modelId="{238D7A91-43BB-426E-99B3-83713D076C21}" type="pres">
      <dgm:prSet presAssocID="{1D9C111F-72B9-4BF8-89A2-26D2684756B8}" presName="circleB" presStyleLbl="node1" presStyleIdx="3" presStyleCnt="7"/>
      <dgm:spPr>
        <a:solidFill>
          <a:schemeClr val="accent5">
            <a:lumMod val="20000"/>
            <a:lumOff val="80000"/>
          </a:schemeClr>
        </a:solidFill>
      </dgm:spPr>
    </dgm:pt>
    <dgm:pt modelId="{69840DAF-9F72-49C8-8AB9-DE3D976C0658}" type="pres">
      <dgm:prSet presAssocID="{1D9C111F-72B9-4BF8-89A2-26D2684756B8}" presName="spaceB" presStyleCnt="0"/>
      <dgm:spPr/>
    </dgm:pt>
    <dgm:pt modelId="{D1E24BF9-F8F3-40F1-8496-E06631CA77DD}" type="pres">
      <dgm:prSet presAssocID="{67601BF6-A72A-4EA4-B436-B973162CA683}" presName="space" presStyleCnt="0"/>
      <dgm:spPr/>
    </dgm:pt>
    <dgm:pt modelId="{51856A71-F477-4330-BD51-D56D548C4274}" type="pres">
      <dgm:prSet presAssocID="{3FF2FF03-FE6C-4A98-ABD4-E0A9098EB198}" presName="compositeA" presStyleCnt="0"/>
      <dgm:spPr/>
    </dgm:pt>
    <dgm:pt modelId="{BE751187-AC74-4E02-B9C1-716192CC4FB8}" type="pres">
      <dgm:prSet presAssocID="{3FF2FF03-FE6C-4A98-ABD4-E0A9098EB198}" presName="textA" presStyleLbl="revTx" presStyleIdx="4" presStyleCnt="7">
        <dgm:presLayoutVars>
          <dgm:bulletEnabled val="1"/>
        </dgm:presLayoutVars>
      </dgm:prSet>
      <dgm:spPr/>
    </dgm:pt>
    <dgm:pt modelId="{872219CF-D48F-47C8-8B4E-5F8F07F5B5E8}" type="pres">
      <dgm:prSet presAssocID="{3FF2FF03-FE6C-4A98-ABD4-E0A9098EB198}" presName="circleA" presStyleLbl="node1" presStyleIdx="4" presStyleCnt="7"/>
      <dgm:spPr>
        <a:solidFill>
          <a:schemeClr val="accent3">
            <a:lumMod val="40000"/>
            <a:lumOff val="60000"/>
          </a:schemeClr>
        </a:solidFill>
      </dgm:spPr>
    </dgm:pt>
    <dgm:pt modelId="{F4F9796D-6C43-4CE4-81C5-34DAF53E6EC2}" type="pres">
      <dgm:prSet presAssocID="{3FF2FF03-FE6C-4A98-ABD4-E0A9098EB198}" presName="spaceA" presStyleCnt="0"/>
      <dgm:spPr/>
    </dgm:pt>
    <dgm:pt modelId="{020E6F45-DE1F-4A6B-8DB2-6B8C1852C38A}" type="pres">
      <dgm:prSet presAssocID="{635B1AB8-A717-46A0-AA2E-AC822A92DF4E}" presName="space" presStyleCnt="0"/>
      <dgm:spPr/>
    </dgm:pt>
    <dgm:pt modelId="{5F2D8C74-64A8-4427-A7DF-C4751ED26404}" type="pres">
      <dgm:prSet presAssocID="{7BB5B73E-2AA7-42D7-AE27-9C772C712CCF}" presName="compositeB" presStyleCnt="0"/>
      <dgm:spPr/>
    </dgm:pt>
    <dgm:pt modelId="{A0B307AC-B77C-44A9-9500-CA1C5C1B15F1}" type="pres">
      <dgm:prSet presAssocID="{7BB5B73E-2AA7-42D7-AE27-9C772C712CCF}" presName="textB" presStyleLbl="revTx" presStyleIdx="5" presStyleCnt="7">
        <dgm:presLayoutVars>
          <dgm:bulletEnabled val="1"/>
        </dgm:presLayoutVars>
      </dgm:prSet>
      <dgm:spPr/>
    </dgm:pt>
    <dgm:pt modelId="{6EB99147-895A-4D22-AB5C-9D7D087F0D50}" type="pres">
      <dgm:prSet presAssocID="{7BB5B73E-2AA7-42D7-AE27-9C772C712CCF}" presName="circleB" presStyleLbl="node1" presStyleIdx="5" presStyleCnt="7"/>
      <dgm:spPr>
        <a:solidFill>
          <a:schemeClr val="accent3">
            <a:lumMod val="40000"/>
            <a:lumOff val="60000"/>
          </a:schemeClr>
        </a:solidFill>
      </dgm:spPr>
    </dgm:pt>
    <dgm:pt modelId="{D8DE401A-5ACE-4B70-9F04-70F4F9C2BBE3}" type="pres">
      <dgm:prSet presAssocID="{7BB5B73E-2AA7-42D7-AE27-9C772C712CCF}" presName="spaceB" presStyleCnt="0"/>
      <dgm:spPr/>
    </dgm:pt>
    <dgm:pt modelId="{C7D2B224-E393-4935-AB78-A0551011FDA1}" type="pres">
      <dgm:prSet presAssocID="{F5D2E120-7732-4934-A03A-88783C5D2C5D}" presName="space" presStyleCnt="0"/>
      <dgm:spPr/>
    </dgm:pt>
    <dgm:pt modelId="{2E3277AA-7C0D-427B-8B98-BA277C7DDEE6}" type="pres">
      <dgm:prSet presAssocID="{2CE415B4-DD34-4D5D-A45D-3275BD600FBE}" presName="compositeA" presStyleCnt="0"/>
      <dgm:spPr/>
    </dgm:pt>
    <dgm:pt modelId="{1DE1A727-E21E-483F-B036-2437B0255DC9}" type="pres">
      <dgm:prSet presAssocID="{2CE415B4-DD34-4D5D-A45D-3275BD600FBE}" presName="textA" presStyleLbl="revTx" presStyleIdx="6" presStyleCnt="7">
        <dgm:presLayoutVars>
          <dgm:bulletEnabled val="1"/>
        </dgm:presLayoutVars>
      </dgm:prSet>
      <dgm:spPr/>
    </dgm:pt>
    <dgm:pt modelId="{4D501F91-95D3-42F6-82D8-CAB411723B76}" type="pres">
      <dgm:prSet presAssocID="{2CE415B4-DD34-4D5D-A45D-3275BD600FBE}" presName="circleA" presStyleLbl="node1" presStyleIdx="6" presStyleCnt="7"/>
      <dgm:spPr>
        <a:solidFill>
          <a:schemeClr val="accent3">
            <a:lumMod val="40000"/>
            <a:lumOff val="60000"/>
          </a:schemeClr>
        </a:solidFill>
      </dgm:spPr>
    </dgm:pt>
    <dgm:pt modelId="{861CA41B-A5D1-4199-920A-DCB08981C63E}" type="pres">
      <dgm:prSet presAssocID="{2CE415B4-DD34-4D5D-A45D-3275BD600FBE}" presName="spaceA" presStyleCnt="0"/>
      <dgm:spPr/>
    </dgm:pt>
  </dgm:ptLst>
  <dgm:cxnLst>
    <dgm:cxn modelId="{34040110-DE9B-4AD1-BD39-30AC37B1BE50}" srcId="{7EB7B928-6192-4FF1-A8D4-05CB6C76BF99}" destId="{2CE415B4-DD34-4D5D-A45D-3275BD600FBE}" srcOrd="6" destOrd="0" parTransId="{4B107117-C0F0-4C4F-A726-F0EA59F71C30}" sibTransId="{6F3B7BF5-48A9-44D0-BE2C-925BF78F0F90}"/>
    <dgm:cxn modelId="{B81AE419-CC3D-4E7A-90CC-BF05E0421E23}" type="presOf" srcId="{2CE415B4-DD34-4D5D-A45D-3275BD600FBE}" destId="{1DE1A727-E21E-483F-B036-2437B0255DC9}" srcOrd="0" destOrd="0" presId="urn:microsoft.com/office/officeart/2005/8/layout/hProcess11"/>
    <dgm:cxn modelId="{1095282B-E64E-46C2-BC26-7C5E36522AF2}" type="presOf" srcId="{79FC18A0-F4A3-4F00-9520-74C9B342AD75}" destId="{497E448E-9099-4BCC-8749-6EFA85576C18}" srcOrd="0" destOrd="0" presId="urn:microsoft.com/office/officeart/2005/8/layout/hProcess11"/>
    <dgm:cxn modelId="{C4350F3A-B366-427F-844F-FA662DE8A99B}" type="presOf" srcId="{7EB7B928-6192-4FF1-A8D4-05CB6C76BF99}" destId="{4A6A4925-43C9-4D9A-9CB4-9E857BCB359E}" srcOrd="0" destOrd="0" presId="urn:microsoft.com/office/officeart/2005/8/layout/hProcess11"/>
    <dgm:cxn modelId="{0C97BC46-E0EB-4408-8E5B-7C91D4E362CF}" srcId="{7EB7B928-6192-4FF1-A8D4-05CB6C76BF99}" destId="{488B4988-0F4C-4F16-A22E-89CB7D370A97}" srcOrd="0" destOrd="0" parTransId="{F922D5D3-2E51-4210-9A77-056FE1F9BD2A}" sibTransId="{10DB6240-5B84-4C3A-A78C-9327B62D2ACF}"/>
    <dgm:cxn modelId="{A4B2EE50-C2D1-416D-8830-4E8B87F1CDEC}" srcId="{7EB7B928-6192-4FF1-A8D4-05CB6C76BF99}" destId="{3FF2FF03-FE6C-4A98-ABD4-E0A9098EB198}" srcOrd="4" destOrd="0" parTransId="{98C53D42-6EB5-445C-8EF5-5D6D4C92C007}" sibTransId="{635B1AB8-A717-46A0-AA2E-AC822A92DF4E}"/>
    <dgm:cxn modelId="{BD6F8775-124B-46E2-9880-23F4F15C017B}" type="presOf" srcId="{488B4988-0F4C-4F16-A22E-89CB7D370A97}" destId="{8668BD7F-613B-4017-B060-9D09485BDA18}" srcOrd="0" destOrd="0" presId="urn:microsoft.com/office/officeart/2005/8/layout/hProcess11"/>
    <dgm:cxn modelId="{4FCAA08C-462C-438F-A118-17545B7E2854}" type="presOf" srcId="{3FF2FF03-FE6C-4A98-ABD4-E0A9098EB198}" destId="{BE751187-AC74-4E02-B9C1-716192CC4FB8}" srcOrd="0" destOrd="0" presId="urn:microsoft.com/office/officeart/2005/8/layout/hProcess11"/>
    <dgm:cxn modelId="{20FFD28F-B5F5-4B1B-BED2-68A1C92A6D99}" srcId="{7EB7B928-6192-4FF1-A8D4-05CB6C76BF99}" destId="{7BB5B73E-2AA7-42D7-AE27-9C772C712CCF}" srcOrd="5" destOrd="0" parTransId="{8F47DC8E-5ABF-42D1-AB43-2ED0611E3C37}" sibTransId="{F5D2E120-7732-4934-A03A-88783C5D2C5D}"/>
    <dgm:cxn modelId="{EF509199-5D9A-4A9C-8356-D0436FCC6137}" type="presOf" srcId="{1D9C111F-72B9-4BF8-89A2-26D2684756B8}" destId="{67115062-482A-44B5-BE00-4F5F97B8AFA0}" srcOrd="0" destOrd="0" presId="urn:microsoft.com/office/officeart/2005/8/layout/hProcess11"/>
    <dgm:cxn modelId="{F9CF2AA4-C4CA-4196-B499-D3C798382A96}" srcId="{7EB7B928-6192-4FF1-A8D4-05CB6C76BF99}" destId="{1D9C111F-72B9-4BF8-89A2-26D2684756B8}" srcOrd="3" destOrd="0" parTransId="{E2286230-2A98-464D-A1D9-56FE44A8BB0B}" sibTransId="{67601BF6-A72A-4EA4-B436-B973162CA683}"/>
    <dgm:cxn modelId="{1C2EE1C1-761C-4D76-AFFB-27397303E491}" srcId="{7EB7B928-6192-4FF1-A8D4-05CB6C76BF99}" destId="{84046675-3A3A-4E7D-B364-E1D5B2A9CFA3}" srcOrd="1" destOrd="0" parTransId="{952B20A8-2EE7-4D3F-8417-4A147F91E835}" sibTransId="{B08E8D4A-6AD9-4BFB-85AE-69346D698D70}"/>
    <dgm:cxn modelId="{536ACFC9-3D52-4A13-B0B6-8DA3E5EADB1D}" type="presOf" srcId="{7BB5B73E-2AA7-42D7-AE27-9C772C712CCF}" destId="{A0B307AC-B77C-44A9-9500-CA1C5C1B15F1}" srcOrd="0" destOrd="0" presId="urn:microsoft.com/office/officeart/2005/8/layout/hProcess11"/>
    <dgm:cxn modelId="{17EAA5D4-5D5F-47EB-B6D8-504BCC9B749E}" type="presOf" srcId="{84046675-3A3A-4E7D-B364-E1D5B2A9CFA3}" destId="{198B50A0-FDEA-4038-892C-A001276471C4}" srcOrd="0" destOrd="0" presId="urn:microsoft.com/office/officeart/2005/8/layout/hProcess11"/>
    <dgm:cxn modelId="{E85F6EE3-9C0E-4516-A92F-6DE1318CCDA0}" srcId="{7EB7B928-6192-4FF1-A8D4-05CB6C76BF99}" destId="{79FC18A0-F4A3-4F00-9520-74C9B342AD75}" srcOrd="2" destOrd="0" parTransId="{DA165A5B-84E0-44E3-93E1-8326F00929F5}" sibTransId="{DE16A05A-9496-4972-835E-5F02C90E8358}"/>
    <dgm:cxn modelId="{E82DBEDB-FF52-446D-B480-509F4677A0C6}" type="presParOf" srcId="{4A6A4925-43C9-4D9A-9CB4-9E857BCB359E}" destId="{EF9713D1-4AB9-47F8-9D35-E35F6FCDA9D5}" srcOrd="0" destOrd="0" presId="urn:microsoft.com/office/officeart/2005/8/layout/hProcess11"/>
    <dgm:cxn modelId="{23FC582F-3CD8-49AC-9020-99A3468F3556}" type="presParOf" srcId="{4A6A4925-43C9-4D9A-9CB4-9E857BCB359E}" destId="{683DDEC9-EF6E-4861-9659-DFA1B5EEC147}" srcOrd="1" destOrd="0" presId="urn:microsoft.com/office/officeart/2005/8/layout/hProcess11"/>
    <dgm:cxn modelId="{06CD3D0F-9289-4F29-8853-D669CB6F5071}" type="presParOf" srcId="{683DDEC9-EF6E-4861-9659-DFA1B5EEC147}" destId="{6864EBD6-920F-488E-BAFB-604008275798}" srcOrd="0" destOrd="0" presId="urn:microsoft.com/office/officeart/2005/8/layout/hProcess11"/>
    <dgm:cxn modelId="{73CD6BD0-B2DF-40BE-9887-7B437358E4CC}" type="presParOf" srcId="{6864EBD6-920F-488E-BAFB-604008275798}" destId="{8668BD7F-613B-4017-B060-9D09485BDA18}" srcOrd="0" destOrd="0" presId="urn:microsoft.com/office/officeart/2005/8/layout/hProcess11"/>
    <dgm:cxn modelId="{E082164C-4EE1-4619-A5CC-067DA22AD239}" type="presParOf" srcId="{6864EBD6-920F-488E-BAFB-604008275798}" destId="{8CD3E0E2-1A39-4E40-A4B6-8DCB7C4C3E9D}" srcOrd="1" destOrd="0" presId="urn:microsoft.com/office/officeart/2005/8/layout/hProcess11"/>
    <dgm:cxn modelId="{8A122439-A6BE-4709-9F7E-F3D08071B7E9}" type="presParOf" srcId="{6864EBD6-920F-488E-BAFB-604008275798}" destId="{8A403278-48C8-4639-A691-A955D712DB72}" srcOrd="2" destOrd="0" presId="urn:microsoft.com/office/officeart/2005/8/layout/hProcess11"/>
    <dgm:cxn modelId="{3FBFEB26-AFBE-49C7-9B35-ACCB401AD392}" type="presParOf" srcId="{683DDEC9-EF6E-4861-9659-DFA1B5EEC147}" destId="{19BFCCAB-7567-4A68-A741-E594245D634F}" srcOrd="1" destOrd="0" presId="urn:microsoft.com/office/officeart/2005/8/layout/hProcess11"/>
    <dgm:cxn modelId="{5EDF0DFE-9110-4224-AE3D-E6785F25F2D9}" type="presParOf" srcId="{683DDEC9-EF6E-4861-9659-DFA1B5EEC147}" destId="{C2509872-5EAB-4172-A89A-9BDF10887A9E}" srcOrd="2" destOrd="0" presId="urn:microsoft.com/office/officeart/2005/8/layout/hProcess11"/>
    <dgm:cxn modelId="{A420DA8C-7B5F-4656-B4C3-F5E5627EF958}" type="presParOf" srcId="{C2509872-5EAB-4172-A89A-9BDF10887A9E}" destId="{198B50A0-FDEA-4038-892C-A001276471C4}" srcOrd="0" destOrd="0" presId="urn:microsoft.com/office/officeart/2005/8/layout/hProcess11"/>
    <dgm:cxn modelId="{F2E46721-CDAE-4CC0-97C2-7763B5A28BBB}" type="presParOf" srcId="{C2509872-5EAB-4172-A89A-9BDF10887A9E}" destId="{6AA400E0-3613-4141-8BDA-873930B0013B}" srcOrd="1" destOrd="0" presId="urn:microsoft.com/office/officeart/2005/8/layout/hProcess11"/>
    <dgm:cxn modelId="{9E6637DD-E132-4A04-B424-C5D5C297AF55}" type="presParOf" srcId="{C2509872-5EAB-4172-A89A-9BDF10887A9E}" destId="{7458BA37-183C-4D85-9814-23CF20F761B7}" srcOrd="2" destOrd="0" presId="urn:microsoft.com/office/officeart/2005/8/layout/hProcess11"/>
    <dgm:cxn modelId="{3FC52D76-C7F7-4154-A4F5-78064D1EECE1}" type="presParOf" srcId="{683DDEC9-EF6E-4861-9659-DFA1B5EEC147}" destId="{056A7686-858F-4793-8FAA-88276867D34C}" srcOrd="3" destOrd="0" presId="urn:microsoft.com/office/officeart/2005/8/layout/hProcess11"/>
    <dgm:cxn modelId="{6E16AD8F-5945-45EB-988D-F2C31AC69634}" type="presParOf" srcId="{683DDEC9-EF6E-4861-9659-DFA1B5EEC147}" destId="{92F40D15-01F7-44E2-BA3D-8BC63B127404}" srcOrd="4" destOrd="0" presId="urn:microsoft.com/office/officeart/2005/8/layout/hProcess11"/>
    <dgm:cxn modelId="{84A57B0D-1311-4DBD-9048-32DABC1CA702}" type="presParOf" srcId="{92F40D15-01F7-44E2-BA3D-8BC63B127404}" destId="{497E448E-9099-4BCC-8749-6EFA85576C18}" srcOrd="0" destOrd="0" presId="urn:microsoft.com/office/officeart/2005/8/layout/hProcess11"/>
    <dgm:cxn modelId="{7C443828-F902-4020-8F88-7918E4F095C5}" type="presParOf" srcId="{92F40D15-01F7-44E2-BA3D-8BC63B127404}" destId="{EBC5DB3B-2710-441F-B134-A8EC09C43F07}" srcOrd="1" destOrd="0" presId="urn:microsoft.com/office/officeart/2005/8/layout/hProcess11"/>
    <dgm:cxn modelId="{DE5A2AD2-AF71-40A7-A808-C01B825952C0}" type="presParOf" srcId="{92F40D15-01F7-44E2-BA3D-8BC63B127404}" destId="{82154B83-89B4-4D42-9A11-E516D23AF977}" srcOrd="2" destOrd="0" presId="urn:microsoft.com/office/officeart/2005/8/layout/hProcess11"/>
    <dgm:cxn modelId="{DC8FC2C8-4AA7-40FE-8990-B07BFCF8F0ED}" type="presParOf" srcId="{683DDEC9-EF6E-4861-9659-DFA1B5EEC147}" destId="{CFDBF12F-B5EF-4ED0-9F3A-52E528A7BF55}" srcOrd="5" destOrd="0" presId="urn:microsoft.com/office/officeart/2005/8/layout/hProcess11"/>
    <dgm:cxn modelId="{F80468FA-4D9F-42D9-B14F-0576DE37A0F7}" type="presParOf" srcId="{683DDEC9-EF6E-4861-9659-DFA1B5EEC147}" destId="{50EF1EF8-9239-49A4-9DA4-3AB63BBB3C29}" srcOrd="6" destOrd="0" presId="urn:microsoft.com/office/officeart/2005/8/layout/hProcess11"/>
    <dgm:cxn modelId="{856878C7-DB78-4C99-9FED-28BE4A357FE0}" type="presParOf" srcId="{50EF1EF8-9239-49A4-9DA4-3AB63BBB3C29}" destId="{67115062-482A-44B5-BE00-4F5F97B8AFA0}" srcOrd="0" destOrd="0" presId="urn:microsoft.com/office/officeart/2005/8/layout/hProcess11"/>
    <dgm:cxn modelId="{203084C6-B0F1-4D66-8009-A13C39DE27F2}" type="presParOf" srcId="{50EF1EF8-9239-49A4-9DA4-3AB63BBB3C29}" destId="{238D7A91-43BB-426E-99B3-83713D076C21}" srcOrd="1" destOrd="0" presId="urn:microsoft.com/office/officeart/2005/8/layout/hProcess11"/>
    <dgm:cxn modelId="{F6183880-0660-4938-AA34-93C3A9E97B7A}" type="presParOf" srcId="{50EF1EF8-9239-49A4-9DA4-3AB63BBB3C29}" destId="{69840DAF-9F72-49C8-8AB9-DE3D976C0658}" srcOrd="2" destOrd="0" presId="urn:microsoft.com/office/officeart/2005/8/layout/hProcess11"/>
    <dgm:cxn modelId="{60407D33-5A4B-4031-AABF-321EFEDF217D}" type="presParOf" srcId="{683DDEC9-EF6E-4861-9659-DFA1B5EEC147}" destId="{D1E24BF9-F8F3-40F1-8496-E06631CA77DD}" srcOrd="7" destOrd="0" presId="urn:microsoft.com/office/officeart/2005/8/layout/hProcess11"/>
    <dgm:cxn modelId="{BD4D11BD-1AAA-428C-845D-2C13999616C3}" type="presParOf" srcId="{683DDEC9-EF6E-4861-9659-DFA1B5EEC147}" destId="{51856A71-F477-4330-BD51-D56D548C4274}" srcOrd="8" destOrd="0" presId="urn:microsoft.com/office/officeart/2005/8/layout/hProcess11"/>
    <dgm:cxn modelId="{9AEDB2BF-4396-4A9D-B1A3-DC8E071728AE}" type="presParOf" srcId="{51856A71-F477-4330-BD51-D56D548C4274}" destId="{BE751187-AC74-4E02-B9C1-716192CC4FB8}" srcOrd="0" destOrd="0" presId="urn:microsoft.com/office/officeart/2005/8/layout/hProcess11"/>
    <dgm:cxn modelId="{AA0E6C18-48C3-4783-A1E8-5CCDDE127DB3}" type="presParOf" srcId="{51856A71-F477-4330-BD51-D56D548C4274}" destId="{872219CF-D48F-47C8-8B4E-5F8F07F5B5E8}" srcOrd="1" destOrd="0" presId="urn:microsoft.com/office/officeart/2005/8/layout/hProcess11"/>
    <dgm:cxn modelId="{E8CE73C7-5D05-4C15-A963-08FADFB77114}" type="presParOf" srcId="{51856A71-F477-4330-BD51-D56D548C4274}" destId="{F4F9796D-6C43-4CE4-81C5-34DAF53E6EC2}" srcOrd="2" destOrd="0" presId="urn:microsoft.com/office/officeart/2005/8/layout/hProcess11"/>
    <dgm:cxn modelId="{8A6E85C2-3183-44C0-BB80-3551901BD789}" type="presParOf" srcId="{683DDEC9-EF6E-4861-9659-DFA1B5EEC147}" destId="{020E6F45-DE1F-4A6B-8DB2-6B8C1852C38A}" srcOrd="9" destOrd="0" presId="urn:microsoft.com/office/officeart/2005/8/layout/hProcess11"/>
    <dgm:cxn modelId="{60EA9A79-19B1-452D-A845-14B8BF208C10}" type="presParOf" srcId="{683DDEC9-EF6E-4861-9659-DFA1B5EEC147}" destId="{5F2D8C74-64A8-4427-A7DF-C4751ED26404}" srcOrd="10" destOrd="0" presId="urn:microsoft.com/office/officeart/2005/8/layout/hProcess11"/>
    <dgm:cxn modelId="{2ED04CB1-16C7-473A-A52F-53C3078F19EF}" type="presParOf" srcId="{5F2D8C74-64A8-4427-A7DF-C4751ED26404}" destId="{A0B307AC-B77C-44A9-9500-CA1C5C1B15F1}" srcOrd="0" destOrd="0" presId="urn:microsoft.com/office/officeart/2005/8/layout/hProcess11"/>
    <dgm:cxn modelId="{EFB0161F-4484-4979-B15C-220EFA55F828}" type="presParOf" srcId="{5F2D8C74-64A8-4427-A7DF-C4751ED26404}" destId="{6EB99147-895A-4D22-AB5C-9D7D087F0D50}" srcOrd="1" destOrd="0" presId="urn:microsoft.com/office/officeart/2005/8/layout/hProcess11"/>
    <dgm:cxn modelId="{AD67CD28-EAF7-4D89-878C-A9BE45E905A7}" type="presParOf" srcId="{5F2D8C74-64A8-4427-A7DF-C4751ED26404}" destId="{D8DE401A-5ACE-4B70-9F04-70F4F9C2BBE3}" srcOrd="2" destOrd="0" presId="urn:microsoft.com/office/officeart/2005/8/layout/hProcess11"/>
    <dgm:cxn modelId="{C46918F2-8678-44E2-B1CC-CE8FAC469DF0}" type="presParOf" srcId="{683DDEC9-EF6E-4861-9659-DFA1B5EEC147}" destId="{C7D2B224-E393-4935-AB78-A0551011FDA1}" srcOrd="11" destOrd="0" presId="urn:microsoft.com/office/officeart/2005/8/layout/hProcess11"/>
    <dgm:cxn modelId="{A81FED40-6E8D-4749-A438-C1DA8C9FA83B}" type="presParOf" srcId="{683DDEC9-EF6E-4861-9659-DFA1B5EEC147}" destId="{2E3277AA-7C0D-427B-8B98-BA277C7DDEE6}" srcOrd="12" destOrd="0" presId="urn:microsoft.com/office/officeart/2005/8/layout/hProcess11"/>
    <dgm:cxn modelId="{EE5FD1E9-EF50-4A6E-B543-5A8E50810F69}" type="presParOf" srcId="{2E3277AA-7C0D-427B-8B98-BA277C7DDEE6}" destId="{1DE1A727-E21E-483F-B036-2437B0255DC9}" srcOrd="0" destOrd="0" presId="urn:microsoft.com/office/officeart/2005/8/layout/hProcess11"/>
    <dgm:cxn modelId="{2F33B338-A826-4203-9A23-F63B576638B2}" type="presParOf" srcId="{2E3277AA-7C0D-427B-8B98-BA277C7DDEE6}" destId="{4D501F91-95D3-42F6-82D8-CAB411723B76}" srcOrd="1" destOrd="0" presId="urn:microsoft.com/office/officeart/2005/8/layout/hProcess11"/>
    <dgm:cxn modelId="{E1132364-931A-4603-B9C7-00CD7E2167CA}" type="presParOf" srcId="{2E3277AA-7C0D-427B-8B98-BA277C7DDEE6}" destId="{861CA41B-A5D1-4199-920A-DCB08981C63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9F9F40-7DC6-46DF-9E5C-51CCFCEA1A84}" type="doc">
      <dgm:prSet loTypeId="urn:microsoft.com/office/officeart/2005/8/layout/hProcess11" loCatId="process" qsTypeId="urn:microsoft.com/office/officeart/2005/8/quickstyle/simple1" qsCatId="simple" csTypeId="urn:microsoft.com/office/officeart/2005/8/colors/accent1_2" csCatId="accent1" phldr="1"/>
      <dgm:spPr/>
    </dgm:pt>
    <dgm:pt modelId="{5413E7BF-3A65-4793-936F-67A0A785040C}">
      <dgm:prSet phldrT="[文字]"/>
      <dgm:spPr/>
      <dgm:t>
        <a:bodyPr/>
        <a:lstStyle/>
        <a:p>
          <a:r>
            <a:rPr lang="en-US" altLang="zh-TW" dirty="0"/>
            <a:t>Post WWII</a:t>
          </a:r>
        </a:p>
        <a:p>
          <a:r>
            <a:rPr lang="zh-TW" altLang="en-US" dirty="0"/>
            <a:t>殖民地紛紛獨立</a:t>
          </a:r>
          <a:endParaRPr lang="zh-HK" altLang="en-US" dirty="0"/>
        </a:p>
      </dgm:t>
    </dgm:pt>
    <dgm:pt modelId="{27B4BA9C-3021-4A53-A7B8-8F57E1BE7B56}" type="parTrans" cxnId="{8D7291B0-034F-4F37-941E-A08B00F61BEA}">
      <dgm:prSet/>
      <dgm:spPr/>
      <dgm:t>
        <a:bodyPr/>
        <a:lstStyle/>
        <a:p>
          <a:endParaRPr lang="zh-HK" altLang="en-US"/>
        </a:p>
      </dgm:t>
    </dgm:pt>
    <dgm:pt modelId="{CF21D991-E92D-4BB8-B227-38BAE2D9B2A6}" type="sibTrans" cxnId="{8D7291B0-034F-4F37-941E-A08B00F61BEA}">
      <dgm:prSet/>
      <dgm:spPr/>
      <dgm:t>
        <a:bodyPr/>
        <a:lstStyle/>
        <a:p>
          <a:endParaRPr lang="zh-HK" altLang="en-US"/>
        </a:p>
      </dgm:t>
    </dgm:pt>
    <dgm:pt modelId="{ECD19276-1413-4C1B-9C66-8FFCE560E968}">
      <dgm:prSet phldrT="[文字]"/>
      <dgm:spPr/>
      <dgm:t>
        <a:bodyPr/>
        <a:lstStyle/>
        <a:p>
          <a:r>
            <a:rPr lang="en-US" altLang="zh-TW" dirty="0"/>
            <a:t>1946</a:t>
          </a:r>
        </a:p>
        <a:p>
          <a:r>
            <a:rPr lang="zh-TW" altLang="en-US" dirty="0"/>
            <a:t>冷戰爆發：資本主義與共產主義陣營對峙</a:t>
          </a:r>
          <a:endParaRPr lang="zh-HK" altLang="en-US" dirty="0"/>
        </a:p>
      </dgm:t>
    </dgm:pt>
    <dgm:pt modelId="{CAF6C40B-2751-474B-87E6-A54A46798A21}" type="parTrans" cxnId="{7D57D07D-0A66-4DBD-BA65-4EB2E1AE20B4}">
      <dgm:prSet/>
      <dgm:spPr/>
      <dgm:t>
        <a:bodyPr/>
        <a:lstStyle/>
        <a:p>
          <a:endParaRPr lang="zh-HK" altLang="en-US"/>
        </a:p>
      </dgm:t>
    </dgm:pt>
    <dgm:pt modelId="{5F2A7CC9-B9EC-4CB8-B16F-1D3E182A8B79}" type="sibTrans" cxnId="{7D57D07D-0A66-4DBD-BA65-4EB2E1AE20B4}">
      <dgm:prSet/>
      <dgm:spPr/>
      <dgm:t>
        <a:bodyPr/>
        <a:lstStyle/>
        <a:p>
          <a:endParaRPr lang="zh-HK" altLang="en-US"/>
        </a:p>
      </dgm:t>
    </dgm:pt>
    <dgm:pt modelId="{ABC27FD1-B5E9-4EE5-8D9C-825FC2E93145}">
      <dgm:prSet phldrT="[文字]"/>
      <dgm:spPr/>
      <dgm:t>
        <a:bodyPr/>
        <a:lstStyle/>
        <a:p>
          <a:r>
            <a:rPr lang="en-US" altLang="zh-TW" dirty="0"/>
            <a:t>1950s</a:t>
          </a:r>
        </a:p>
        <a:p>
          <a:r>
            <a:rPr lang="zh-TW" altLang="en-US" dirty="0"/>
            <a:t>韓戰爆發</a:t>
          </a:r>
          <a:endParaRPr lang="zh-HK" altLang="en-US" dirty="0"/>
        </a:p>
      </dgm:t>
    </dgm:pt>
    <dgm:pt modelId="{B16E7F74-B339-41E9-A546-4D92582B2186}" type="parTrans" cxnId="{0B4C99E0-6B26-4F7C-B481-DB1B60260A2F}">
      <dgm:prSet/>
      <dgm:spPr/>
      <dgm:t>
        <a:bodyPr/>
        <a:lstStyle/>
        <a:p>
          <a:endParaRPr lang="zh-HK" altLang="en-US"/>
        </a:p>
      </dgm:t>
    </dgm:pt>
    <dgm:pt modelId="{A6B4BBBE-20CE-41BA-AA1B-AFE2FAB55B29}" type="sibTrans" cxnId="{0B4C99E0-6B26-4F7C-B481-DB1B60260A2F}">
      <dgm:prSet/>
      <dgm:spPr/>
      <dgm:t>
        <a:bodyPr/>
        <a:lstStyle/>
        <a:p>
          <a:endParaRPr lang="zh-HK" altLang="en-US"/>
        </a:p>
      </dgm:t>
    </dgm:pt>
    <dgm:pt modelId="{65BF870C-B75A-42C2-A5CB-CE04B972C25C}">
      <dgm:prSet phldrT="[文字]"/>
      <dgm:spPr/>
      <dgm:t>
        <a:bodyPr/>
        <a:lstStyle/>
        <a:p>
          <a:r>
            <a:rPr lang="en-US" altLang="zh-TW" dirty="0"/>
            <a:t>1962</a:t>
          </a:r>
        </a:p>
        <a:p>
          <a:r>
            <a:rPr lang="zh-TW" altLang="en-US" dirty="0"/>
            <a:t>古巴導彈危機</a:t>
          </a:r>
          <a:endParaRPr lang="zh-HK" altLang="en-US" dirty="0"/>
        </a:p>
      </dgm:t>
    </dgm:pt>
    <dgm:pt modelId="{20DAE983-9230-4555-AE0D-DB8B1FA6E4B1}" type="parTrans" cxnId="{53D77E5B-03A9-49BB-974D-0159FBFA9DB1}">
      <dgm:prSet/>
      <dgm:spPr/>
      <dgm:t>
        <a:bodyPr/>
        <a:lstStyle/>
        <a:p>
          <a:endParaRPr lang="zh-HK" altLang="en-US"/>
        </a:p>
      </dgm:t>
    </dgm:pt>
    <dgm:pt modelId="{412559CC-3353-4BDF-97BF-56024F70CAB1}" type="sibTrans" cxnId="{53D77E5B-03A9-49BB-974D-0159FBFA9DB1}">
      <dgm:prSet/>
      <dgm:spPr/>
      <dgm:t>
        <a:bodyPr/>
        <a:lstStyle/>
        <a:p>
          <a:endParaRPr lang="zh-HK" altLang="en-US"/>
        </a:p>
      </dgm:t>
    </dgm:pt>
    <dgm:pt modelId="{252C4FA3-B123-435B-9438-AA0F2B643059}">
      <dgm:prSet phldrT="[文字]"/>
      <dgm:spPr/>
      <dgm:t>
        <a:bodyPr/>
        <a:lstStyle/>
        <a:p>
          <a:r>
            <a:rPr lang="en-US" altLang="zh-TW" dirty="0"/>
            <a:t>1970s</a:t>
          </a:r>
        </a:p>
        <a:p>
          <a:r>
            <a:rPr lang="zh-TW" altLang="en-US" dirty="0"/>
            <a:t>越戰、世界石油危機</a:t>
          </a:r>
          <a:endParaRPr lang="zh-HK" altLang="en-US" dirty="0"/>
        </a:p>
      </dgm:t>
    </dgm:pt>
    <dgm:pt modelId="{BA9B54BA-7C9F-4940-B6E3-91425BCADC9C}" type="parTrans" cxnId="{3B6E7DB9-997C-4B8C-B0AD-F6B3967883C4}">
      <dgm:prSet/>
      <dgm:spPr/>
      <dgm:t>
        <a:bodyPr/>
        <a:lstStyle/>
        <a:p>
          <a:endParaRPr lang="zh-HK" altLang="en-US"/>
        </a:p>
      </dgm:t>
    </dgm:pt>
    <dgm:pt modelId="{E4BF2414-40AB-48A4-A468-3211BF902283}" type="sibTrans" cxnId="{3B6E7DB9-997C-4B8C-B0AD-F6B3967883C4}">
      <dgm:prSet/>
      <dgm:spPr/>
      <dgm:t>
        <a:bodyPr/>
        <a:lstStyle/>
        <a:p>
          <a:endParaRPr lang="zh-HK" altLang="en-US"/>
        </a:p>
      </dgm:t>
    </dgm:pt>
    <dgm:pt modelId="{F93C032E-CA75-4446-A227-48A40172F39C}">
      <dgm:prSet phldrT="[文字]"/>
      <dgm:spPr/>
      <dgm:t>
        <a:bodyPr/>
        <a:lstStyle/>
        <a:p>
          <a:r>
            <a:rPr lang="en-US" altLang="zh-TW" dirty="0"/>
            <a:t>1961</a:t>
          </a:r>
        </a:p>
        <a:p>
          <a:r>
            <a:rPr lang="zh-TW" altLang="en-US" dirty="0"/>
            <a:t>柏林圍牆建成</a:t>
          </a:r>
          <a:endParaRPr lang="zh-HK" altLang="en-US" dirty="0"/>
        </a:p>
      </dgm:t>
    </dgm:pt>
    <dgm:pt modelId="{56BABDAB-9639-4BBD-8D2D-0274FF7449E3}" type="parTrans" cxnId="{FF18CC0B-D797-41CC-AA0D-8DE0A3E08DBD}">
      <dgm:prSet/>
      <dgm:spPr/>
      <dgm:t>
        <a:bodyPr/>
        <a:lstStyle/>
        <a:p>
          <a:endParaRPr lang="zh-HK" altLang="en-US"/>
        </a:p>
      </dgm:t>
    </dgm:pt>
    <dgm:pt modelId="{DC0877EE-678B-4A1A-8EC4-07CE78F3FC81}" type="sibTrans" cxnId="{FF18CC0B-D797-41CC-AA0D-8DE0A3E08DBD}">
      <dgm:prSet/>
      <dgm:spPr/>
      <dgm:t>
        <a:bodyPr/>
        <a:lstStyle/>
        <a:p>
          <a:endParaRPr lang="zh-HK" altLang="en-US"/>
        </a:p>
      </dgm:t>
    </dgm:pt>
    <dgm:pt modelId="{F50ECEA3-97B0-445C-8188-BA4F8871694E}">
      <dgm:prSet phldrT="[文字]"/>
      <dgm:spPr/>
      <dgm:t>
        <a:bodyPr/>
        <a:lstStyle/>
        <a:p>
          <a:r>
            <a:rPr lang="en-US" altLang="zh-TW" dirty="0"/>
            <a:t>1989</a:t>
          </a:r>
        </a:p>
        <a:p>
          <a:r>
            <a:rPr lang="zh-TW" altLang="en-US" dirty="0"/>
            <a:t>柏林圍牆倒下，東西德統一</a:t>
          </a:r>
          <a:endParaRPr lang="zh-HK" altLang="en-US" dirty="0"/>
        </a:p>
      </dgm:t>
    </dgm:pt>
    <dgm:pt modelId="{917B7C8D-3905-4F72-B4CB-783C2CE8F5A7}" type="parTrans" cxnId="{BEC768F3-A790-4289-9D83-562832226B15}">
      <dgm:prSet/>
      <dgm:spPr/>
      <dgm:t>
        <a:bodyPr/>
        <a:lstStyle/>
        <a:p>
          <a:endParaRPr lang="zh-HK" altLang="en-US"/>
        </a:p>
      </dgm:t>
    </dgm:pt>
    <dgm:pt modelId="{4488121E-B346-4C67-9A99-BD88415C133D}" type="sibTrans" cxnId="{BEC768F3-A790-4289-9D83-562832226B15}">
      <dgm:prSet/>
      <dgm:spPr/>
      <dgm:t>
        <a:bodyPr/>
        <a:lstStyle/>
        <a:p>
          <a:endParaRPr lang="zh-HK" altLang="en-US"/>
        </a:p>
      </dgm:t>
    </dgm:pt>
    <dgm:pt modelId="{1C88456E-82F6-48E8-9D32-70E11A377AD7}">
      <dgm:prSet phldrT="[文字]"/>
      <dgm:spPr/>
      <dgm:t>
        <a:bodyPr/>
        <a:lstStyle/>
        <a:p>
          <a:r>
            <a:rPr lang="en-US" altLang="zh-TW" dirty="0"/>
            <a:t>1991</a:t>
          </a:r>
        </a:p>
        <a:p>
          <a:r>
            <a:rPr lang="zh-TW" altLang="en-US" dirty="0"/>
            <a:t>蘇聯解體，冷戰結束。</a:t>
          </a:r>
          <a:endParaRPr lang="en-US" altLang="zh-TW" dirty="0"/>
        </a:p>
        <a:p>
          <a:r>
            <a:rPr lang="zh-TW" altLang="en-US" dirty="0"/>
            <a:t>頒佈</a:t>
          </a:r>
          <a:r>
            <a:rPr lang="en-US" altLang="zh-TW" dirty="0"/>
            <a:t>《</a:t>
          </a:r>
          <a:r>
            <a:rPr lang="zh-TW" altLang="en-US" dirty="0"/>
            <a:t>百年</a:t>
          </a:r>
          <a:r>
            <a:rPr lang="en-US" altLang="zh-TW" dirty="0"/>
            <a:t>》</a:t>
          </a:r>
          <a:r>
            <a:rPr lang="zh-TW" altLang="en-US" dirty="0"/>
            <a:t>通諭</a:t>
          </a:r>
          <a:endParaRPr lang="en-US" altLang="zh-TW" dirty="0"/>
        </a:p>
      </dgm:t>
    </dgm:pt>
    <dgm:pt modelId="{04000A4B-9D44-4C1F-BB17-48E1E02CE2FA}" type="parTrans" cxnId="{4448AE55-7F8E-4390-806B-6B9A0811B303}">
      <dgm:prSet/>
      <dgm:spPr/>
      <dgm:t>
        <a:bodyPr/>
        <a:lstStyle/>
        <a:p>
          <a:endParaRPr lang="zh-HK" altLang="en-US"/>
        </a:p>
      </dgm:t>
    </dgm:pt>
    <dgm:pt modelId="{4CA86F27-1A34-49FD-9E35-3FC09D77892A}" type="sibTrans" cxnId="{4448AE55-7F8E-4390-806B-6B9A0811B303}">
      <dgm:prSet/>
      <dgm:spPr/>
      <dgm:t>
        <a:bodyPr/>
        <a:lstStyle/>
        <a:p>
          <a:endParaRPr lang="zh-HK" altLang="en-US"/>
        </a:p>
      </dgm:t>
    </dgm:pt>
    <dgm:pt modelId="{252E0E89-22FD-4E76-AD1D-56DBDB58535B}" type="pres">
      <dgm:prSet presAssocID="{639F9F40-7DC6-46DF-9E5C-51CCFCEA1A84}" presName="Name0" presStyleCnt="0">
        <dgm:presLayoutVars>
          <dgm:dir/>
          <dgm:resizeHandles val="exact"/>
        </dgm:presLayoutVars>
      </dgm:prSet>
      <dgm:spPr/>
    </dgm:pt>
    <dgm:pt modelId="{3E520D84-F130-403C-B03B-1C18CE166950}" type="pres">
      <dgm:prSet presAssocID="{639F9F40-7DC6-46DF-9E5C-51CCFCEA1A84}" presName="arrow" presStyleLbl="bgShp" presStyleIdx="0" presStyleCnt="1">
        <dgm:style>
          <a:lnRef idx="1">
            <a:schemeClr val="accent6"/>
          </a:lnRef>
          <a:fillRef idx="2">
            <a:schemeClr val="accent6"/>
          </a:fillRef>
          <a:effectRef idx="1">
            <a:schemeClr val="accent6"/>
          </a:effectRef>
          <a:fontRef idx="minor">
            <a:schemeClr val="dk1"/>
          </a:fontRef>
        </dgm:style>
      </dgm:prSet>
      <dgm:spPr/>
    </dgm:pt>
    <dgm:pt modelId="{728667C2-E5B5-46A5-AF69-C1CBD70A5404}" type="pres">
      <dgm:prSet presAssocID="{639F9F40-7DC6-46DF-9E5C-51CCFCEA1A84}" presName="points" presStyleCnt="0"/>
      <dgm:spPr/>
    </dgm:pt>
    <dgm:pt modelId="{F21E9E87-745A-4913-B585-EBCEA8CA61FA}" type="pres">
      <dgm:prSet presAssocID="{5413E7BF-3A65-4793-936F-67A0A785040C}" presName="compositeA" presStyleCnt="0"/>
      <dgm:spPr/>
    </dgm:pt>
    <dgm:pt modelId="{D6215310-924C-4302-917F-5A25C98DBED0}" type="pres">
      <dgm:prSet presAssocID="{5413E7BF-3A65-4793-936F-67A0A785040C}" presName="textA" presStyleLbl="revTx" presStyleIdx="0" presStyleCnt="8">
        <dgm:presLayoutVars>
          <dgm:bulletEnabled val="1"/>
        </dgm:presLayoutVars>
      </dgm:prSet>
      <dgm:spPr/>
    </dgm:pt>
    <dgm:pt modelId="{987E4615-46F8-42E9-9A6F-DA8E5296AC16}" type="pres">
      <dgm:prSet presAssocID="{5413E7BF-3A65-4793-936F-67A0A785040C}" presName="circleA" presStyleLbl="node1" presStyleIdx="0" presStyleCnt="8"/>
      <dgm:spPr>
        <a:solidFill>
          <a:schemeClr val="accent6">
            <a:lumMod val="20000"/>
            <a:lumOff val="80000"/>
          </a:schemeClr>
        </a:solidFill>
      </dgm:spPr>
    </dgm:pt>
    <dgm:pt modelId="{AD8BFF71-0F81-4065-B7C9-E1FBEF731DD7}" type="pres">
      <dgm:prSet presAssocID="{5413E7BF-3A65-4793-936F-67A0A785040C}" presName="spaceA" presStyleCnt="0"/>
      <dgm:spPr/>
    </dgm:pt>
    <dgm:pt modelId="{EC26BD16-17A1-444C-8F23-9AE57FEC7B67}" type="pres">
      <dgm:prSet presAssocID="{CF21D991-E92D-4BB8-B227-38BAE2D9B2A6}" presName="space" presStyleCnt="0"/>
      <dgm:spPr/>
    </dgm:pt>
    <dgm:pt modelId="{958283AE-20BC-4912-8743-2CC64CA5D195}" type="pres">
      <dgm:prSet presAssocID="{ECD19276-1413-4C1B-9C66-8FFCE560E968}" presName="compositeB" presStyleCnt="0"/>
      <dgm:spPr/>
    </dgm:pt>
    <dgm:pt modelId="{B937F013-1BF8-49B5-A76C-52D98D6E3353}" type="pres">
      <dgm:prSet presAssocID="{ECD19276-1413-4C1B-9C66-8FFCE560E968}" presName="textB" presStyleLbl="revTx" presStyleIdx="1" presStyleCnt="8">
        <dgm:presLayoutVars>
          <dgm:bulletEnabled val="1"/>
        </dgm:presLayoutVars>
      </dgm:prSet>
      <dgm:spPr/>
    </dgm:pt>
    <dgm:pt modelId="{AE3EE6AD-09B2-4BD9-815E-2959B8E208A3}" type="pres">
      <dgm:prSet presAssocID="{ECD19276-1413-4C1B-9C66-8FFCE560E968}" presName="circleB" presStyleLbl="node1" presStyleIdx="1" presStyleCnt="8"/>
      <dgm:spPr>
        <a:solidFill>
          <a:schemeClr val="accent3">
            <a:lumMod val="40000"/>
            <a:lumOff val="60000"/>
          </a:schemeClr>
        </a:solidFill>
      </dgm:spPr>
    </dgm:pt>
    <dgm:pt modelId="{EC92BF64-F0E9-4D3C-800C-5C1638720384}" type="pres">
      <dgm:prSet presAssocID="{ECD19276-1413-4C1B-9C66-8FFCE560E968}" presName="spaceB" presStyleCnt="0"/>
      <dgm:spPr/>
    </dgm:pt>
    <dgm:pt modelId="{F9045276-2958-4712-80B3-0B7FD11A1089}" type="pres">
      <dgm:prSet presAssocID="{5F2A7CC9-B9EC-4CB8-B16F-1D3E182A8B79}" presName="space" presStyleCnt="0"/>
      <dgm:spPr/>
    </dgm:pt>
    <dgm:pt modelId="{A0C72904-A1A5-4C3A-BDC7-D8055113E95C}" type="pres">
      <dgm:prSet presAssocID="{ABC27FD1-B5E9-4EE5-8D9C-825FC2E93145}" presName="compositeA" presStyleCnt="0"/>
      <dgm:spPr/>
    </dgm:pt>
    <dgm:pt modelId="{6D0FFF67-D070-4EAE-A80A-11A6BF856EC8}" type="pres">
      <dgm:prSet presAssocID="{ABC27FD1-B5E9-4EE5-8D9C-825FC2E93145}" presName="textA" presStyleLbl="revTx" presStyleIdx="2" presStyleCnt="8">
        <dgm:presLayoutVars>
          <dgm:bulletEnabled val="1"/>
        </dgm:presLayoutVars>
      </dgm:prSet>
      <dgm:spPr/>
    </dgm:pt>
    <dgm:pt modelId="{C5951125-5DE9-4B4E-BEAB-2B179B859084}" type="pres">
      <dgm:prSet presAssocID="{ABC27FD1-B5E9-4EE5-8D9C-825FC2E93145}" presName="circleA" presStyleLbl="node1" presStyleIdx="2" presStyleCnt="8"/>
      <dgm:spPr>
        <a:solidFill>
          <a:schemeClr val="accent3">
            <a:lumMod val="40000"/>
            <a:lumOff val="60000"/>
          </a:schemeClr>
        </a:solidFill>
      </dgm:spPr>
    </dgm:pt>
    <dgm:pt modelId="{652452A1-B289-4E31-BA65-B739F7593510}" type="pres">
      <dgm:prSet presAssocID="{ABC27FD1-B5E9-4EE5-8D9C-825FC2E93145}" presName="spaceA" presStyleCnt="0"/>
      <dgm:spPr/>
    </dgm:pt>
    <dgm:pt modelId="{9CC709AE-83E0-4537-B0CE-1B414A84D65D}" type="pres">
      <dgm:prSet presAssocID="{A6B4BBBE-20CE-41BA-AA1B-AFE2FAB55B29}" presName="space" presStyleCnt="0"/>
      <dgm:spPr/>
    </dgm:pt>
    <dgm:pt modelId="{DD02C6D2-1C30-40F9-9A38-B864C6BE61C6}" type="pres">
      <dgm:prSet presAssocID="{F93C032E-CA75-4446-A227-48A40172F39C}" presName="compositeB" presStyleCnt="0"/>
      <dgm:spPr/>
    </dgm:pt>
    <dgm:pt modelId="{E1DAF85C-DAD1-48F7-89D6-4BB76F084BCE}" type="pres">
      <dgm:prSet presAssocID="{F93C032E-CA75-4446-A227-48A40172F39C}" presName="textB" presStyleLbl="revTx" presStyleIdx="3" presStyleCnt="8">
        <dgm:presLayoutVars>
          <dgm:bulletEnabled val="1"/>
        </dgm:presLayoutVars>
      </dgm:prSet>
      <dgm:spPr/>
    </dgm:pt>
    <dgm:pt modelId="{4BED1237-2029-4249-B7CF-80EEF5511A9D}" type="pres">
      <dgm:prSet presAssocID="{F93C032E-CA75-4446-A227-48A40172F39C}" presName="circleB" presStyleLbl="node1" presStyleIdx="3" presStyleCnt="8"/>
      <dgm:spPr>
        <a:solidFill>
          <a:schemeClr val="accent4">
            <a:lumMod val="20000"/>
            <a:lumOff val="80000"/>
          </a:schemeClr>
        </a:solidFill>
      </dgm:spPr>
    </dgm:pt>
    <dgm:pt modelId="{B7669E2A-FB27-4607-BDD2-A07AD9E99528}" type="pres">
      <dgm:prSet presAssocID="{F93C032E-CA75-4446-A227-48A40172F39C}" presName="spaceB" presStyleCnt="0"/>
      <dgm:spPr/>
    </dgm:pt>
    <dgm:pt modelId="{C26AB167-0DC6-4A9F-925A-EE8FA682F16C}" type="pres">
      <dgm:prSet presAssocID="{DC0877EE-678B-4A1A-8EC4-07CE78F3FC81}" presName="space" presStyleCnt="0"/>
      <dgm:spPr/>
    </dgm:pt>
    <dgm:pt modelId="{FF5FCC13-887D-485C-95F7-0B0B5610B3AE}" type="pres">
      <dgm:prSet presAssocID="{65BF870C-B75A-42C2-A5CB-CE04B972C25C}" presName="compositeA" presStyleCnt="0"/>
      <dgm:spPr/>
    </dgm:pt>
    <dgm:pt modelId="{4B0765B9-7F53-4C1F-8A68-6CA8DF269E25}" type="pres">
      <dgm:prSet presAssocID="{65BF870C-B75A-42C2-A5CB-CE04B972C25C}" presName="textA" presStyleLbl="revTx" presStyleIdx="4" presStyleCnt="8">
        <dgm:presLayoutVars>
          <dgm:bulletEnabled val="1"/>
        </dgm:presLayoutVars>
      </dgm:prSet>
      <dgm:spPr/>
    </dgm:pt>
    <dgm:pt modelId="{20CC533A-4CFA-4D76-BACB-EBCE902C6224}" type="pres">
      <dgm:prSet presAssocID="{65BF870C-B75A-42C2-A5CB-CE04B972C25C}" presName="circleA" presStyleLbl="node1" presStyleIdx="4" presStyleCnt="8"/>
      <dgm:spPr/>
    </dgm:pt>
    <dgm:pt modelId="{C252C196-38BB-4360-9CB1-F54948B647ED}" type="pres">
      <dgm:prSet presAssocID="{65BF870C-B75A-42C2-A5CB-CE04B972C25C}" presName="spaceA" presStyleCnt="0"/>
      <dgm:spPr/>
    </dgm:pt>
    <dgm:pt modelId="{BEC4702B-6FB2-4511-BAB5-D54E7F9DC90A}" type="pres">
      <dgm:prSet presAssocID="{412559CC-3353-4BDF-97BF-56024F70CAB1}" presName="space" presStyleCnt="0"/>
      <dgm:spPr/>
    </dgm:pt>
    <dgm:pt modelId="{C04623CA-15D7-4D8F-8BEA-DB2ABD3F4075}" type="pres">
      <dgm:prSet presAssocID="{252C4FA3-B123-435B-9438-AA0F2B643059}" presName="compositeB" presStyleCnt="0"/>
      <dgm:spPr/>
    </dgm:pt>
    <dgm:pt modelId="{CA945740-B38E-44A1-8836-3C6E4DA3EF4D}" type="pres">
      <dgm:prSet presAssocID="{252C4FA3-B123-435B-9438-AA0F2B643059}" presName="textB" presStyleLbl="revTx" presStyleIdx="5" presStyleCnt="8">
        <dgm:presLayoutVars>
          <dgm:bulletEnabled val="1"/>
        </dgm:presLayoutVars>
      </dgm:prSet>
      <dgm:spPr/>
    </dgm:pt>
    <dgm:pt modelId="{1D082667-30EC-43D8-B30A-A1BCD8411331}" type="pres">
      <dgm:prSet presAssocID="{252C4FA3-B123-435B-9438-AA0F2B643059}" presName="circleB" presStyleLbl="node1" presStyleIdx="5" presStyleCnt="8"/>
      <dgm:spPr>
        <a:solidFill>
          <a:schemeClr val="accent3">
            <a:lumMod val="40000"/>
            <a:lumOff val="60000"/>
          </a:schemeClr>
        </a:solidFill>
      </dgm:spPr>
    </dgm:pt>
    <dgm:pt modelId="{5806EBC5-3D26-43A4-91CD-A2DC4FB8EEED}" type="pres">
      <dgm:prSet presAssocID="{252C4FA3-B123-435B-9438-AA0F2B643059}" presName="spaceB" presStyleCnt="0"/>
      <dgm:spPr/>
    </dgm:pt>
    <dgm:pt modelId="{7E4F1C16-C191-4724-B226-FCF2B04E5F63}" type="pres">
      <dgm:prSet presAssocID="{E4BF2414-40AB-48A4-A468-3211BF902283}" presName="space" presStyleCnt="0"/>
      <dgm:spPr/>
    </dgm:pt>
    <dgm:pt modelId="{F551ADC0-DE42-401D-B63D-C6CB7456F78B}" type="pres">
      <dgm:prSet presAssocID="{F50ECEA3-97B0-445C-8188-BA4F8871694E}" presName="compositeA" presStyleCnt="0"/>
      <dgm:spPr/>
    </dgm:pt>
    <dgm:pt modelId="{BABA23D3-656C-442A-8596-9A467D9F6A42}" type="pres">
      <dgm:prSet presAssocID="{F50ECEA3-97B0-445C-8188-BA4F8871694E}" presName="textA" presStyleLbl="revTx" presStyleIdx="6" presStyleCnt="8">
        <dgm:presLayoutVars>
          <dgm:bulletEnabled val="1"/>
        </dgm:presLayoutVars>
      </dgm:prSet>
      <dgm:spPr/>
    </dgm:pt>
    <dgm:pt modelId="{7D1A1292-53DB-4CCF-BF3A-759C86D840EB}" type="pres">
      <dgm:prSet presAssocID="{F50ECEA3-97B0-445C-8188-BA4F8871694E}" presName="circleA" presStyleLbl="node1" presStyleIdx="6" presStyleCnt="8"/>
      <dgm:spPr>
        <a:solidFill>
          <a:schemeClr val="accent4">
            <a:lumMod val="20000"/>
            <a:lumOff val="80000"/>
          </a:schemeClr>
        </a:solidFill>
      </dgm:spPr>
    </dgm:pt>
    <dgm:pt modelId="{FF68352A-70C8-42F3-8CA9-82998E941EF4}" type="pres">
      <dgm:prSet presAssocID="{F50ECEA3-97B0-445C-8188-BA4F8871694E}" presName="spaceA" presStyleCnt="0"/>
      <dgm:spPr/>
    </dgm:pt>
    <dgm:pt modelId="{D8DD4FEF-C8BE-4606-8F2A-2B0AF8F32B18}" type="pres">
      <dgm:prSet presAssocID="{4488121E-B346-4C67-9A99-BD88415C133D}" presName="space" presStyleCnt="0"/>
      <dgm:spPr/>
    </dgm:pt>
    <dgm:pt modelId="{2244FCF5-2B21-4027-BB48-C5BC6B634B32}" type="pres">
      <dgm:prSet presAssocID="{1C88456E-82F6-48E8-9D32-70E11A377AD7}" presName="compositeB" presStyleCnt="0"/>
      <dgm:spPr/>
    </dgm:pt>
    <dgm:pt modelId="{EC4B60EE-A796-43CA-BD46-0B28FA094FCC}" type="pres">
      <dgm:prSet presAssocID="{1C88456E-82F6-48E8-9D32-70E11A377AD7}" presName="textB" presStyleLbl="revTx" presStyleIdx="7" presStyleCnt="8">
        <dgm:presLayoutVars>
          <dgm:bulletEnabled val="1"/>
        </dgm:presLayoutVars>
      </dgm:prSet>
      <dgm:spPr/>
    </dgm:pt>
    <dgm:pt modelId="{A55FD9B7-170C-4BED-BB35-E545F8ACF6AE}" type="pres">
      <dgm:prSet presAssocID="{1C88456E-82F6-48E8-9D32-70E11A377AD7}" presName="circleB" presStyleLbl="node1" presStyleIdx="7" presStyleCnt="8"/>
      <dgm:spPr>
        <a:solidFill>
          <a:schemeClr val="bg2">
            <a:lumMod val="90000"/>
          </a:schemeClr>
        </a:solidFill>
      </dgm:spPr>
    </dgm:pt>
    <dgm:pt modelId="{0E27FADC-E067-4420-B16F-EB2843D7D13F}" type="pres">
      <dgm:prSet presAssocID="{1C88456E-82F6-48E8-9D32-70E11A377AD7}" presName="spaceB" presStyleCnt="0"/>
      <dgm:spPr/>
    </dgm:pt>
  </dgm:ptLst>
  <dgm:cxnLst>
    <dgm:cxn modelId="{FF18CC0B-D797-41CC-AA0D-8DE0A3E08DBD}" srcId="{639F9F40-7DC6-46DF-9E5C-51CCFCEA1A84}" destId="{F93C032E-CA75-4446-A227-48A40172F39C}" srcOrd="3" destOrd="0" parTransId="{56BABDAB-9639-4BBD-8D2D-0274FF7449E3}" sibTransId="{DC0877EE-678B-4A1A-8EC4-07CE78F3FC81}"/>
    <dgm:cxn modelId="{1DD97F1F-709D-4A50-93DD-A38CE19FA565}" type="presOf" srcId="{F93C032E-CA75-4446-A227-48A40172F39C}" destId="{E1DAF85C-DAD1-48F7-89D6-4BB76F084BCE}" srcOrd="0" destOrd="0" presId="urn:microsoft.com/office/officeart/2005/8/layout/hProcess11"/>
    <dgm:cxn modelId="{20F10B26-369D-4B6F-974C-515073162998}" type="presOf" srcId="{5413E7BF-3A65-4793-936F-67A0A785040C}" destId="{D6215310-924C-4302-917F-5A25C98DBED0}" srcOrd="0" destOrd="0" presId="urn:microsoft.com/office/officeart/2005/8/layout/hProcess11"/>
    <dgm:cxn modelId="{85DDD42F-46FF-4DDA-B634-A8B850A55CB3}" type="presOf" srcId="{252C4FA3-B123-435B-9438-AA0F2B643059}" destId="{CA945740-B38E-44A1-8836-3C6E4DA3EF4D}" srcOrd="0" destOrd="0" presId="urn:microsoft.com/office/officeart/2005/8/layout/hProcess11"/>
    <dgm:cxn modelId="{866B4232-3114-455F-BD22-82E29BAE51C1}" type="presOf" srcId="{65BF870C-B75A-42C2-A5CB-CE04B972C25C}" destId="{4B0765B9-7F53-4C1F-8A68-6CA8DF269E25}" srcOrd="0" destOrd="0" presId="urn:microsoft.com/office/officeart/2005/8/layout/hProcess11"/>
    <dgm:cxn modelId="{53D77E5B-03A9-49BB-974D-0159FBFA9DB1}" srcId="{639F9F40-7DC6-46DF-9E5C-51CCFCEA1A84}" destId="{65BF870C-B75A-42C2-A5CB-CE04B972C25C}" srcOrd="4" destOrd="0" parTransId="{20DAE983-9230-4555-AE0D-DB8B1FA6E4B1}" sibTransId="{412559CC-3353-4BDF-97BF-56024F70CAB1}"/>
    <dgm:cxn modelId="{F1EF4664-8C5C-42C0-BC54-4EFE24C82786}" type="presOf" srcId="{ECD19276-1413-4C1B-9C66-8FFCE560E968}" destId="{B937F013-1BF8-49B5-A76C-52D98D6E3353}" srcOrd="0" destOrd="0" presId="urn:microsoft.com/office/officeart/2005/8/layout/hProcess11"/>
    <dgm:cxn modelId="{4448AE55-7F8E-4390-806B-6B9A0811B303}" srcId="{639F9F40-7DC6-46DF-9E5C-51CCFCEA1A84}" destId="{1C88456E-82F6-48E8-9D32-70E11A377AD7}" srcOrd="7" destOrd="0" parTransId="{04000A4B-9D44-4C1F-BB17-48E1E02CE2FA}" sibTransId="{4CA86F27-1A34-49FD-9E35-3FC09D77892A}"/>
    <dgm:cxn modelId="{80F64976-0CC8-4914-89AA-358CE0D756C8}" type="presOf" srcId="{1C88456E-82F6-48E8-9D32-70E11A377AD7}" destId="{EC4B60EE-A796-43CA-BD46-0B28FA094FCC}" srcOrd="0" destOrd="0" presId="urn:microsoft.com/office/officeart/2005/8/layout/hProcess11"/>
    <dgm:cxn modelId="{7D57D07D-0A66-4DBD-BA65-4EB2E1AE20B4}" srcId="{639F9F40-7DC6-46DF-9E5C-51CCFCEA1A84}" destId="{ECD19276-1413-4C1B-9C66-8FFCE560E968}" srcOrd="1" destOrd="0" parTransId="{CAF6C40B-2751-474B-87E6-A54A46798A21}" sibTransId="{5F2A7CC9-B9EC-4CB8-B16F-1D3E182A8B79}"/>
    <dgm:cxn modelId="{1BBC22A6-57F4-4B2E-A9C7-C5FC3F3613D0}" type="presOf" srcId="{F50ECEA3-97B0-445C-8188-BA4F8871694E}" destId="{BABA23D3-656C-442A-8596-9A467D9F6A42}" srcOrd="0" destOrd="0" presId="urn:microsoft.com/office/officeart/2005/8/layout/hProcess11"/>
    <dgm:cxn modelId="{8D7291B0-034F-4F37-941E-A08B00F61BEA}" srcId="{639F9F40-7DC6-46DF-9E5C-51CCFCEA1A84}" destId="{5413E7BF-3A65-4793-936F-67A0A785040C}" srcOrd="0" destOrd="0" parTransId="{27B4BA9C-3021-4A53-A7B8-8F57E1BE7B56}" sibTransId="{CF21D991-E92D-4BB8-B227-38BAE2D9B2A6}"/>
    <dgm:cxn modelId="{3B6E7DB9-997C-4B8C-B0AD-F6B3967883C4}" srcId="{639F9F40-7DC6-46DF-9E5C-51CCFCEA1A84}" destId="{252C4FA3-B123-435B-9438-AA0F2B643059}" srcOrd="5" destOrd="0" parTransId="{BA9B54BA-7C9F-4940-B6E3-91425BCADC9C}" sibTransId="{E4BF2414-40AB-48A4-A468-3211BF902283}"/>
    <dgm:cxn modelId="{0B4C99E0-6B26-4F7C-B481-DB1B60260A2F}" srcId="{639F9F40-7DC6-46DF-9E5C-51CCFCEA1A84}" destId="{ABC27FD1-B5E9-4EE5-8D9C-825FC2E93145}" srcOrd="2" destOrd="0" parTransId="{B16E7F74-B339-41E9-A546-4D92582B2186}" sibTransId="{A6B4BBBE-20CE-41BA-AA1B-AFE2FAB55B29}"/>
    <dgm:cxn modelId="{193267E7-36EE-4B67-98A6-5A7486AC3425}" type="presOf" srcId="{ABC27FD1-B5E9-4EE5-8D9C-825FC2E93145}" destId="{6D0FFF67-D070-4EAE-A80A-11A6BF856EC8}" srcOrd="0" destOrd="0" presId="urn:microsoft.com/office/officeart/2005/8/layout/hProcess11"/>
    <dgm:cxn modelId="{97DCE2EB-6742-46D9-97F9-341EAD61422D}" type="presOf" srcId="{639F9F40-7DC6-46DF-9E5C-51CCFCEA1A84}" destId="{252E0E89-22FD-4E76-AD1D-56DBDB58535B}" srcOrd="0" destOrd="0" presId="urn:microsoft.com/office/officeart/2005/8/layout/hProcess11"/>
    <dgm:cxn modelId="{BEC768F3-A790-4289-9D83-562832226B15}" srcId="{639F9F40-7DC6-46DF-9E5C-51CCFCEA1A84}" destId="{F50ECEA3-97B0-445C-8188-BA4F8871694E}" srcOrd="6" destOrd="0" parTransId="{917B7C8D-3905-4F72-B4CB-783C2CE8F5A7}" sibTransId="{4488121E-B346-4C67-9A99-BD88415C133D}"/>
    <dgm:cxn modelId="{188E438C-B5AF-4579-A9A8-A3DA2A4AA83E}" type="presParOf" srcId="{252E0E89-22FD-4E76-AD1D-56DBDB58535B}" destId="{3E520D84-F130-403C-B03B-1C18CE166950}" srcOrd="0" destOrd="0" presId="urn:microsoft.com/office/officeart/2005/8/layout/hProcess11"/>
    <dgm:cxn modelId="{281A3C08-F418-4FDC-96EE-D4F59B746682}" type="presParOf" srcId="{252E0E89-22FD-4E76-AD1D-56DBDB58535B}" destId="{728667C2-E5B5-46A5-AF69-C1CBD70A5404}" srcOrd="1" destOrd="0" presId="urn:microsoft.com/office/officeart/2005/8/layout/hProcess11"/>
    <dgm:cxn modelId="{06D378D6-8F40-4DA3-ADCB-03066652C8F4}" type="presParOf" srcId="{728667C2-E5B5-46A5-AF69-C1CBD70A5404}" destId="{F21E9E87-745A-4913-B585-EBCEA8CA61FA}" srcOrd="0" destOrd="0" presId="urn:microsoft.com/office/officeart/2005/8/layout/hProcess11"/>
    <dgm:cxn modelId="{7A4EA406-1810-4D9B-9456-6434AE1AF979}" type="presParOf" srcId="{F21E9E87-745A-4913-B585-EBCEA8CA61FA}" destId="{D6215310-924C-4302-917F-5A25C98DBED0}" srcOrd="0" destOrd="0" presId="urn:microsoft.com/office/officeart/2005/8/layout/hProcess11"/>
    <dgm:cxn modelId="{CEE79F89-1799-48CC-B942-B89064805928}" type="presParOf" srcId="{F21E9E87-745A-4913-B585-EBCEA8CA61FA}" destId="{987E4615-46F8-42E9-9A6F-DA8E5296AC16}" srcOrd="1" destOrd="0" presId="urn:microsoft.com/office/officeart/2005/8/layout/hProcess11"/>
    <dgm:cxn modelId="{FB016B5F-D926-447F-8F80-58BD9477C1FF}" type="presParOf" srcId="{F21E9E87-745A-4913-B585-EBCEA8CA61FA}" destId="{AD8BFF71-0F81-4065-B7C9-E1FBEF731DD7}" srcOrd="2" destOrd="0" presId="urn:microsoft.com/office/officeart/2005/8/layout/hProcess11"/>
    <dgm:cxn modelId="{8D82FAD6-BE1C-465C-8607-43343E9A4A14}" type="presParOf" srcId="{728667C2-E5B5-46A5-AF69-C1CBD70A5404}" destId="{EC26BD16-17A1-444C-8F23-9AE57FEC7B67}" srcOrd="1" destOrd="0" presId="urn:microsoft.com/office/officeart/2005/8/layout/hProcess11"/>
    <dgm:cxn modelId="{4014DB95-CC83-4843-9C2A-8089C38FB082}" type="presParOf" srcId="{728667C2-E5B5-46A5-AF69-C1CBD70A5404}" destId="{958283AE-20BC-4912-8743-2CC64CA5D195}" srcOrd="2" destOrd="0" presId="urn:microsoft.com/office/officeart/2005/8/layout/hProcess11"/>
    <dgm:cxn modelId="{46E62142-FD89-4DA7-A8C6-2C1089BDED02}" type="presParOf" srcId="{958283AE-20BC-4912-8743-2CC64CA5D195}" destId="{B937F013-1BF8-49B5-A76C-52D98D6E3353}" srcOrd="0" destOrd="0" presId="urn:microsoft.com/office/officeart/2005/8/layout/hProcess11"/>
    <dgm:cxn modelId="{8D94AABB-E6A2-4957-A3E6-C55787484B5A}" type="presParOf" srcId="{958283AE-20BC-4912-8743-2CC64CA5D195}" destId="{AE3EE6AD-09B2-4BD9-815E-2959B8E208A3}" srcOrd="1" destOrd="0" presId="urn:microsoft.com/office/officeart/2005/8/layout/hProcess11"/>
    <dgm:cxn modelId="{A14F5B14-20B4-4DF1-934B-22B91E4F47E7}" type="presParOf" srcId="{958283AE-20BC-4912-8743-2CC64CA5D195}" destId="{EC92BF64-F0E9-4D3C-800C-5C1638720384}" srcOrd="2" destOrd="0" presId="urn:microsoft.com/office/officeart/2005/8/layout/hProcess11"/>
    <dgm:cxn modelId="{D0A09033-96C9-4180-8839-D8B5D997F2BF}" type="presParOf" srcId="{728667C2-E5B5-46A5-AF69-C1CBD70A5404}" destId="{F9045276-2958-4712-80B3-0B7FD11A1089}" srcOrd="3" destOrd="0" presId="urn:microsoft.com/office/officeart/2005/8/layout/hProcess11"/>
    <dgm:cxn modelId="{A4E46ECE-336D-4B93-8183-48E6FCC72F66}" type="presParOf" srcId="{728667C2-E5B5-46A5-AF69-C1CBD70A5404}" destId="{A0C72904-A1A5-4C3A-BDC7-D8055113E95C}" srcOrd="4" destOrd="0" presId="urn:microsoft.com/office/officeart/2005/8/layout/hProcess11"/>
    <dgm:cxn modelId="{7DA9C59B-75E7-49CB-AABA-965DE6352EF8}" type="presParOf" srcId="{A0C72904-A1A5-4C3A-BDC7-D8055113E95C}" destId="{6D0FFF67-D070-4EAE-A80A-11A6BF856EC8}" srcOrd="0" destOrd="0" presId="urn:microsoft.com/office/officeart/2005/8/layout/hProcess11"/>
    <dgm:cxn modelId="{6569E9F7-6741-449E-B11A-E7A8FA6A33CB}" type="presParOf" srcId="{A0C72904-A1A5-4C3A-BDC7-D8055113E95C}" destId="{C5951125-5DE9-4B4E-BEAB-2B179B859084}" srcOrd="1" destOrd="0" presId="urn:microsoft.com/office/officeart/2005/8/layout/hProcess11"/>
    <dgm:cxn modelId="{0700FF85-4EC5-4673-89C9-17CB4CA12149}" type="presParOf" srcId="{A0C72904-A1A5-4C3A-BDC7-D8055113E95C}" destId="{652452A1-B289-4E31-BA65-B739F7593510}" srcOrd="2" destOrd="0" presId="urn:microsoft.com/office/officeart/2005/8/layout/hProcess11"/>
    <dgm:cxn modelId="{9505D93A-7DF1-485D-B070-B673C0005504}" type="presParOf" srcId="{728667C2-E5B5-46A5-AF69-C1CBD70A5404}" destId="{9CC709AE-83E0-4537-B0CE-1B414A84D65D}" srcOrd="5" destOrd="0" presId="urn:microsoft.com/office/officeart/2005/8/layout/hProcess11"/>
    <dgm:cxn modelId="{6BC22641-2C98-45C0-BCB5-69C12FD4CBED}" type="presParOf" srcId="{728667C2-E5B5-46A5-AF69-C1CBD70A5404}" destId="{DD02C6D2-1C30-40F9-9A38-B864C6BE61C6}" srcOrd="6" destOrd="0" presId="urn:microsoft.com/office/officeart/2005/8/layout/hProcess11"/>
    <dgm:cxn modelId="{A3F5F0FC-D6DA-4FD5-93E4-E284A44AC24E}" type="presParOf" srcId="{DD02C6D2-1C30-40F9-9A38-B864C6BE61C6}" destId="{E1DAF85C-DAD1-48F7-89D6-4BB76F084BCE}" srcOrd="0" destOrd="0" presId="urn:microsoft.com/office/officeart/2005/8/layout/hProcess11"/>
    <dgm:cxn modelId="{ED6FE812-14F3-4663-A234-C2F1897A124E}" type="presParOf" srcId="{DD02C6D2-1C30-40F9-9A38-B864C6BE61C6}" destId="{4BED1237-2029-4249-B7CF-80EEF5511A9D}" srcOrd="1" destOrd="0" presId="urn:microsoft.com/office/officeart/2005/8/layout/hProcess11"/>
    <dgm:cxn modelId="{9DA17E63-8DED-4E4F-8802-A5FD763D9E3B}" type="presParOf" srcId="{DD02C6D2-1C30-40F9-9A38-B864C6BE61C6}" destId="{B7669E2A-FB27-4607-BDD2-A07AD9E99528}" srcOrd="2" destOrd="0" presId="urn:microsoft.com/office/officeart/2005/8/layout/hProcess11"/>
    <dgm:cxn modelId="{6667B0F8-EEA2-4610-93CB-64F006C4CEF5}" type="presParOf" srcId="{728667C2-E5B5-46A5-AF69-C1CBD70A5404}" destId="{C26AB167-0DC6-4A9F-925A-EE8FA682F16C}" srcOrd="7" destOrd="0" presId="urn:microsoft.com/office/officeart/2005/8/layout/hProcess11"/>
    <dgm:cxn modelId="{C3870E11-2302-420E-B364-17E87273BC1F}" type="presParOf" srcId="{728667C2-E5B5-46A5-AF69-C1CBD70A5404}" destId="{FF5FCC13-887D-485C-95F7-0B0B5610B3AE}" srcOrd="8" destOrd="0" presId="urn:microsoft.com/office/officeart/2005/8/layout/hProcess11"/>
    <dgm:cxn modelId="{8500B454-2859-4DDF-B629-E3D255FD2C0C}" type="presParOf" srcId="{FF5FCC13-887D-485C-95F7-0B0B5610B3AE}" destId="{4B0765B9-7F53-4C1F-8A68-6CA8DF269E25}" srcOrd="0" destOrd="0" presId="urn:microsoft.com/office/officeart/2005/8/layout/hProcess11"/>
    <dgm:cxn modelId="{6AFA21E5-47F0-4428-B82A-CB1C8C0BDF21}" type="presParOf" srcId="{FF5FCC13-887D-485C-95F7-0B0B5610B3AE}" destId="{20CC533A-4CFA-4D76-BACB-EBCE902C6224}" srcOrd="1" destOrd="0" presId="urn:microsoft.com/office/officeart/2005/8/layout/hProcess11"/>
    <dgm:cxn modelId="{999CE5A5-90B8-48A7-B405-AB076BD1E10C}" type="presParOf" srcId="{FF5FCC13-887D-485C-95F7-0B0B5610B3AE}" destId="{C252C196-38BB-4360-9CB1-F54948B647ED}" srcOrd="2" destOrd="0" presId="urn:microsoft.com/office/officeart/2005/8/layout/hProcess11"/>
    <dgm:cxn modelId="{4090113E-D071-4BBC-BF0F-3F52B3662E0A}" type="presParOf" srcId="{728667C2-E5B5-46A5-AF69-C1CBD70A5404}" destId="{BEC4702B-6FB2-4511-BAB5-D54E7F9DC90A}" srcOrd="9" destOrd="0" presId="urn:microsoft.com/office/officeart/2005/8/layout/hProcess11"/>
    <dgm:cxn modelId="{7FD58E5A-6C87-4522-88FF-EB2C64335FF8}" type="presParOf" srcId="{728667C2-E5B5-46A5-AF69-C1CBD70A5404}" destId="{C04623CA-15D7-4D8F-8BEA-DB2ABD3F4075}" srcOrd="10" destOrd="0" presId="urn:microsoft.com/office/officeart/2005/8/layout/hProcess11"/>
    <dgm:cxn modelId="{46A6B5D2-CB12-409C-9137-79625440C5AF}" type="presParOf" srcId="{C04623CA-15D7-4D8F-8BEA-DB2ABD3F4075}" destId="{CA945740-B38E-44A1-8836-3C6E4DA3EF4D}" srcOrd="0" destOrd="0" presId="urn:microsoft.com/office/officeart/2005/8/layout/hProcess11"/>
    <dgm:cxn modelId="{D4BA79C1-4B77-4699-8A2C-EC5D06CEFE75}" type="presParOf" srcId="{C04623CA-15D7-4D8F-8BEA-DB2ABD3F4075}" destId="{1D082667-30EC-43D8-B30A-A1BCD8411331}" srcOrd="1" destOrd="0" presId="urn:microsoft.com/office/officeart/2005/8/layout/hProcess11"/>
    <dgm:cxn modelId="{A723BE30-BF50-44B7-98BD-6F924D6F8F58}" type="presParOf" srcId="{C04623CA-15D7-4D8F-8BEA-DB2ABD3F4075}" destId="{5806EBC5-3D26-43A4-91CD-A2DC4FB8EEED}" srcOrd="2" destOrd="0" presId="urn:microsoft.com/office/officeart/2005/8/layout/hProcess11"/>
    <dgm:cxn modelId="{631FB6AE-6404-49C7-8D39-935599955F52}" type="presParOf" srcId="{728667C2-E5B5-46A5-AF69-C1CBD70A5404}" destId="{7E4F1C16-C191-4724-B226-FCF2B04E5F63}" srcOrd="11" destOrd="0" presId="urn:microsoft.com/office/officeart/2005/8/layout/hProcess11"/>
    <dgm:cxn modelId="{714584D9-68AD-43F1-B892-DE18F5DB04EF}" type="presParOf" srcId="{728667C2-E5B5-46A5-AF69-C1CBD70A5404}" destId="{F551ADC0-DE42-401D-B63D-C6CB7456F78B}" srcOrd="12" destOrd="0" presId="urn:microsoft.com/office/officeart/2005/8/layout/hProcess11"/>
    <dgm:cxn modelId="{1D5A19FA-009A-461B-B923-5A1611C7F632}" type="presParOf" srcId="{F551ADC0-DE42-401D-B63D-C6CB7456F78B}" destId="{BABA23D3-656C-442A-8596-9A467D9F6A42}" srcOrd="0" destOrd="0" presId="urn:microsoft.com/office/officeart/2005/8/layout/hProcess11"/>
    <dgm:cxn modelId="{A989C8C7-3B56-4D2F-A738-CD1F2E59A139}" type="presParOf" srcId="{F551ADC0-DE42-401D-B63D-C6CB7456F78B}" destId="{7D1A1292-53DB-4CCF-BF3A-759C86D840EB}" srcOrd="1" destOrd="0" presId="urn:microsoft.com/office/officeart/2005/8/layout/hProcess11"/>
    <dgm:cxn modelId="{46E34D88-1C3E-4283-8583-89E2663BA620}" type="presParOf" srcId="{F551ADC0-DE42-401D-B63D-C6CB7456F78B}" destId="{FF68352A-70C8-42F3-8CA9-82998E941EF4}" srcOrd="2" destOrd="0" presId="urn:microsoft.com/office/officeart/2005/8/layout/hProcess11"/>
    <dgm:cxn modelId="{9C6096C0-1F3C-4EDE-A989-204D745DD119}" type="presParOf" srcId="{728667C2-E5B5-46A5-AF69-C1CBD70A5404}" destId="{D8DD4FEF-C8BE-4606-8F2A-2B0AF8F32B18}" srcOrd="13" destOrd="0" presId="urn:microsoft.com/office/officeart/2005/8/layout/hProcess11"/>
    <dgm:cxn modelId="{F26828F8-1623-46CB-8D41-6C3545C6B5BF}" type="presParOf" srcId="{728667C2-E5B5-46A5-AF69-C1CBD70A5404}" destId="{2244FCF5-2B21-4027-BB48-C5BC6B634B32}" srcOrd="14" destOrd="0" presId="urn:microsoft.com/office/officeart/2005/8/layout/hProcess11"/>
    <dgm:cxn modelId="{E7BEE55E-CA67-4A26-8545-423E42A15F8D}" type="presParOf" srcId="{2244FCF5-2B21-4027-BB48-C5BC6B634B32}" destId="{EC4B60EE-A796-43CA-BD46-0B28FA094FCC}" srcOrd="0" destOrd="0" presId="urn:microsoft.com/office/officeart/2005/8/layout/hProcess11"/>
    <dgm:cxn modelId="{AED35393-C12A-4814-B76F-F4E83C78E8BE}" type="presParOf" srcId="{2244FCF5-2B21-4027-BB48-C5BC6B634B32}" destId="{A55FD9B7-170C-4BED-BB35-E545F8ACF6AE}" srcOrd="1" destOrd="0" presId="urn:microsoft.com/office/officeart/2005/8/layout/hProcess11"/>
    <dgm:cxn modelId="{AE25B313-90BC-4EF3-8EE3-55FB50FFD234}" type="presParOf" srcId="{2244FCF5-2B21-4027-BB48-C5BC6B634B32}" destId="{0E27FADC-E067-4420-B16F-EB2843D7D13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13D1-4AB9-47F8-9D35-E35F6FCDA9D5}">
      <dsp:nvSpPr>
        <dsp:cNvPr id="0" name=""/>
        <dsp:cNvSpPr/>
      </dsp:nvSpPr>
      <dsp:spPr>
        <a:xfrm>
          <a:off x="0" y="1308571"/>
          <a:ext cx="10729192" cy="1744761"/>
        </a:xfrm>
        <a:prstGeom prst="notchedRightArrow">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8668BD7F-613B-4017-B060-9D09485BDA18}">
      <dsp:nvSpPr>
        <dsp:cNvPr id="0" name=""/>
        <dsp:cNvSpPr/>
      </dsp:nvSpPr>
      <dsp:spPr>
        <a:xfrm>
          <a:off x="825" y="0"/>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altLang="zh-TW" sz="1800" kern="1200" dirty="0"/>
            <a:t>1891</a:t>
          </a:r>
        </a:p>
        <a:p>
          <a:pPr marL="0" lvl="0" indent="0" algn="ctr" defTabSz="800100">
            <a:lnSpc>
              <a:spcPct val="90000"/>
            </a:lnSpc>
            <a:spcBef>
              <a:spcPct val="0"/>
            </a:spcBef>
            <a:spcAft>
              <a:spcPct val="35000"/>
            </a:spcAft>
            <a:buNone/>
          </a:pPr>
          <a:r>
            <a:rPr lang="zh-TW" altLang="en-US" sz="1800" kern="1200" dirty="0"/>
            <a:t>頒佈</a:t>
          </a:r>
          <a:r>
            <a:rPr lang="en-US" altLang="zh-TW" sz="1800" kern="1200" dirty="0"/>
            <a:t>《</a:t>
          </a:r>
          <a:r>
            <a:rPr lang="zh-TW" altLang="en-US" sz="1800" kern="1200" dirty="0"/>
            <a:t>新事</a:t>
          </a:r>
          <a:r>
            <a:rPr lang="en-US" altLang="zh-TW" sz="1800" kern="1200" dirty="0"/>
            <a:t>》</a:t>
          </a:r>
          <a:r>
            <a:rPr lang="zh-TW" altLang="en-US" sz="1800" kern="1200" dirty="0"/>
            <a:t>處諭</a:t>
          </a:r>
          <a:endParaRPr lang="zh-HK" altLang="en-US" sz="1800" kern="1200" dirty="0"/>
        </a:p>
      </dsp:txBody>
      <dsp:txXfrm>
        <a:off x="825" y="0"/>
        <a:ext cx="1322551" cy="1744761"/>
      </dsp:txXfrm>
    </dsp:sp>
    <dsp:sp modelId="{8CD3E0E2-1A39-4E40-A4B6-8DCB7C4C3E9D}">
      <dsp:nvSpPr>
        <dsp:cNvPr id="0" name=""/>
        <dsp:cNvSpPr/>
      </dsp:nvSpPr>
      <dsp:spPr>
        <a:xfrm>
          <a:off x="444005" y="1962856"/>
          <a:ext cx="436190" cy="436190"/>
        </a:xfrm>
        <a:prstGeom prst="ellips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B50A0-FDEA-4038-892C-A001276471C4}">
      <dsp:nvSpPr>
        <dsp:cNvPr id="0" name=""/>
        <dsp:cNvSpPr/>
      </dsp:nvSpPr>
      <dsp:spPr>
        <a:xfrm>
          <a:off x="1389503" y="2617142"/>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altLang="zh-TW" sz="1800" kern="1200" dirty="0"/>
            <a:t>1914-1918</a:t>
          </a:r>
        </a:p>
        <a:p>
          <a:pPr marL="0" lvl="0" indent="0" algn="ctr" defTabSz="800100">
            <a:lnSpc>
              <a:spcPct val="90000"/>
            </a:lnSpc>
            <a:spcBef>
              <a:spcPct val="0"/>
            </a:spcBef>
            <a:spcAft>
              <a:spcPct val="35000"/>
            </a:spcAft>
            <a:buNone/>
          </a:pPr>
          <a:r>
            <a:rPr lang="zh-TW" altLang="en-US" sz="1800" kern="1200" dirty="0"/>
            <a:t>第一次世界大戰</a:t>
          </a:r>
          <a:endParaRPr lang="zh-HK" altLang="en-US" sz="1800" kern="1200" dirty="0"/>
        </a:p>
      </dsp:txBody>
      <dsp:txXfrm>
        <a:off x="1389503" y="2617142"/>
        <a:ext cx="1322551" cy="1744761"/>
      </dsp:txXfrm>
    </dsp:sp>
    <dsp:sp modelId="{6AA400E0-3613-4141-8BDA-873930B0013B}">
      <dsp:nvSpPr>
        <dsp:cNvPr id="0" name=""/>
        <dsp:cNvSpPr/>
      </dsp:nvSpPr>
      <dsp:spPr>
        <a:xfrm>
          <a:off x="1832684"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E448E-9099-4BCC-8749-6EFA85576C18}">
      <dsp:nvSpPr>
        <dsp:cNvPr id="0" name=""/>
        <dsp:cNvSpPr/>
      </dsp:nvSpPr>
      <dsp:spPr>
        <a:xfrm>
          <a:off x="2778182" y="0"/>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altLang="zh-TW" sz="1800" kern="1200" dirty="0"/>
            <a:t>1920</a:t>
          </a:r>
        </a:p>
        <a:p>
          <a:pPr marL="0" lvl="0" indent="0" algn="ctr" defTabSz="800100">
            <a:lnSpc>
              <a:spcPct val="90000"/>
            </a:lnSpc>
            <a:spcBef>
              <a:spcPct val="0"/>
            </a:spcBef>
            <a:spcAft>
              <a:spcPct val="35000"/>
            </a:spcAft>
            <a:buNone/>
          </a:pPr>
          <a:r>
            <a:rPr lang="zh-TW" altLang="en-US" sz="1800" kern="1200" dirty="0"/>
            <a:t>國際聯盟成立</a:t>
          </a:r>
          <a:endParaRPr lang="zh-HK" altLang="en-US" sz="1800" kern="1200" dirty="0"/>
        </a:p>
      </dsp:txBody>
      <dsp:txXfrm>
        <a:off x="2778182" y="0"/>
        <a:ext cx="1322551" cy="1744761"/>
      </dsp:txXfrm>
    </dsp:sp>
    <dsp:sp modelId="{EBC5DB3B-2710-441F-B134-A8EC09C43F07}">
      <dsp:nvSpPr>
        <dsp:cNvPr id="0" name=""/>
        <dsp:cNvSpPr/>
      </dsp:nvSpPr>
      <dsp:spPr>
        <a:xfrm>
          <a:off x="3221362" y="1962856"/>
          <a:ext cx="436190" cy="436190"/>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15062-482A-44B5-BE00-4F5F97B8AFA0}">
      <dsp:nvSpPr>
        <dsp:cNvPr id="0" name=""/>
        <dsp:cNvSpPr/>
      </dsp:nvSpPr>
      <dsp:spPr>
        <a:xfrm>
          <a:off x="4166860" y="2617142"/>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altLang="zh-TW" sz="1800" kern="1200" dirty="0"/>
            <a:t>1929</a:t>
          </a:r>
        </a:p>
        <a:p>
          <a:pPr marL="0" lvl="0" indent="0" algn="ctr" defTabSz="800100">
            <a:lnSpc>
              <a:spcPct val="90000"/>
            </a:lnSpc>
            <a:spcBef>
              <a:spcPct val="0"/>
            </a:spcBef>
            <a:spcAft>
              <a:spcPct val="35000"/>
            </a:spcAft>
            <a:buNone/>
          </a:pPr>
          <a:r>
            <a:rPr lang="zh-TW" altLang="en-US" sz="1800" kern="1200" dirty="0"/>
            <a:t>世界經濟大蕭條</a:t>
          </a:r>
          <a:endParaRPr lang="zh-HK" altLang="en-US" sz="1800" kern="1200" dirty="0"/>
        </a:p>
      </dsp:txBody>
      <dsp:txXfrm>
        <a:off x="4166860" y="2617142"/>
        <a:ext cx="1322551" cy="1744761"/>
      </dsp:txXfrm>
    </dsp:sp>
    <dsp:sp modelId="{238D7A91-43BB-426E-99B3-83713D076C21}">
      <dsp:nvSpPr>
        <dsp:cNvPr id="0" name=""/>
        <dsp:cNvSpPr/>
      </dsp:nvSpPr>
      <dsp:spPr>
        <a:xfrm>
          <a:off x="4610041" y="1962856"/>
          <a:ext cx="436190" cy="436190"/>
        </a:xfrm>
        <a:prstGeom prst="ellips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51187-AC74-4E02-B9C1-716192CC4FB8}">
      <dsp:nvSpPr>
        <dsp:cNvPr id="0" name=""/>
        <dsp:cNvSpPr/>
      </dsp:nvSpPr>
      <dsp:spPr>
        <a:xfrm>
          <a:off x="5555539" y="0"/>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altLang="zh-TW" sz="1800" kern="1200" dirty="0"/>
            <a:t>1930s</a:t>
          </a:r>
        </a:p>
        <a:p>
          <a:pPr marL="0" lvl="0" indent="0" algn="ctr" defTabSz="800100">
            <a:lnSpc>
              <a:spcPct val="90000"/>
            </a:lnSpc>
            <a:spcBef>
              <a:spcPct val="0"/>
            </a:spcBef>
            <a:spcAft>
              <a:spcPct val="35000"/>
            </a:spcAft>
            <a:buNone/>
          </a:pPr>
          <a:r>
            <a:rPr lang="zh-TW" altLang="en-US" sz="1800" kern="1200" dirty="0"/>
            <a:t>法西斯、納粹主義興起</a:t>
          </a:r>
          <a:endParaRPr lang="zh-HK" altLang="en-US" sz="1800" kern="1200" dirty="0"/>
        </a:p>
      </dsp:txBody>
      <dsp:txXfrm>
        <a:off x="5555539" y="0"/>
        <a:ext cx="1322551" cy="1744761"/>
      </dsp:txXfrm>
    </dsp:sp>
    <dsp:sp modelId="{872219CF-D48F-47C8-8B4E-5F8F07F5B5E8}">
      <dsp:nvSpPr>
        <dsp:cNvPr id="0" name=""/>
        <dsp:cNvSpPr/>
      </dsp:nvSpPr>
      <dsp:spPr>
        <a:xfrm>
          <a:off x="5998719"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307AC-B77C-44A9-9500-CA1C5C1B15F1}">
      <dsp:nvSpPr>
        <dsp:cNvPr id="0" name=""/>
        <dsp:cNvSpPr/>
      </dsp:nvSpPr>
      <dsp:spPr>
        <a:xfrm>
          <a:off x="6944218" y="2617142"/>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altLang="zh-TW" sz="1800" kern="1200" dirty="0"/>
            <a:t>1931</a:t>
          </a:r>
        </a:p>
        <a:p>
          <a:pPr marL="0" lvl="0" indent="0" algn="ctr" defTabSz="800100">
            <a:lnSpc>
              <a:spcPct val="90000"/>
            </a:lnSpc>
            <a:spcBef>
              <a:spcPct val="0"/>
            </a:spcBef>
            <a:spcAft>
              <a:spcPct val="35000"/>
            </a:spcAft>
            <a:buNone/>
          </a:pPr>
          <a:r>
            <a:rPr lang="zh-TW" altLang="en-US" sz="1800" kern="1200" dirty="0"/>
            <a:t>日本侵華</a:t>
          </a:r>
          <a:endParaRPr lang="zh-HK" altLang="en-US" sz="1800" kern="1200" dirty="0"/>
        </a:p>
      </dsp:txBody>
      <dsp:txXfrm>
        <a:off x="6944218" y="2617142"/>
        <a:ext cx="1322551" cy="1744761"/>
      </dsp:txXfrm>
    </dsp:sp>
    <dsp:sp modelId="{6EB99147-895A-4D22-AB5C-9D7D087F0D50}">
      <dsp:nvSpPr>
        <dsp:cNvPr id="0" name=""/>
        <dsp:cNvSpPr/>
      </dsp:nvSpPr>
      <dsp:spPr>
        <a:xfrm>
          <a:off x="7387398"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1A727-E21E-483F-B036-2437B0255DC9}">
      <dsp:nvSpPr>
        <dsp:cNvPr id="0" name=""/>
        <dsp:cNvSpPr/>
      </dsp:nvSpPr>
      <dsp:spPr>
        <a:xfrm>
          <a:off x="8332896" y="0"/>
          <a:ext cx="1322551"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altLang="zh-TW" sz="1800" kern="1200" dirty="0"/>
            <a:t>1939-1945</a:t>
          </a:r>
        </a:p>
        <a:p>
          <a:pPr marL="0" lvl="0" indent="0" algn="ctr" defTabSz="800100">
            <a:lnSpc>
              <a:spcPct val="90000"/>
            </a:lnSpc>
            <a:spcBef>
              <a:spcPct val="0"/>
            </a:spcBef>
            <a:spcAft>
              <a:spcPct val="35000"/>
            </a:spcAft>
            <a:buNone/>
          </a:pPr>
          <a:r>
            <a:rPr lang="zh-TW" altLang="en-US" sz="1800" kern="1200" dirty="0"/>
            <a:t>第二次世界大戰</a:t>
          </a:r>
          <a:endParaRPr lang="zh-HK" altLang="en-US" sz="1800" kern="1200" dirty="0"/>
        </a:p>
      </dsp:txBody>
      <dsp:txXfrm>
        <a:off x="8332896" y="0"/>
        <a:ext cx="1322551" cy="1744761"/>
      </dsp:txXfrm>
    </dsp:sp>
    <dsp:sp modelId="{4D501F91-95D3-42F6-82D8-CAB411723B76}">
      <dsp:nvSpPr>
        <dsp:cNvPr id="0" name=""/>
        <dsp:cNvSpPr/>
      </dsp:nvSpPr>
      <dsp:spPr>
        <a:xfrm>
          <a:off x="8776076"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20D84-F130-403C-B03B-1C18CE166950}">
      <dsp:nvSpPr>
        <dsp:cNvPr id="0" name=""/>
        <dsp:cNvSpPr/>
      </dsp:nvSpPr>
      <dsp:spPr>
        <a:xfrm>
          <a:off x="0" y="1308571"/>
          <a:ext cx="10945216" cy="1744761"/>
        </a:xfrm>
        <a:prstGeom prst="notchedRightArrow">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D6215310-924C-4302-917F-5A25C98DBED0}">
      <dsp:nvSpPr>
        <dsp:cNvPr id="0" name=""/>
        <dsp:cNvSpPr/>
      </dsp:nvSpPr>
      <dsp:spPr>
        <a:xfrm>
          <a:off x="390" y="0"/>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altLang="zh-TW" sz="1400" kern="1200" dirty="0"/>
            <a:t>Post WWII</a:t>
          </a:r>
        </a:p>
        <a:p>
          <a:pPr marL="0" lvl="0" indent="0" algn="ctr" defTabSz="622300">
            <a:lnSpc>
              <a:spcPct val="90000"/>
            </a:lnSpc>
            <a:spcBef>
              <a:spcPct val="0"/>
            </a:spcBef>
            <a:spcAft>
              <a:spcPct val="35000"/>
            </a:spcAft>
            <a:buNone/>
          </a:pPr>
          <a:r>
            <a:rPr lang="zh-TW" altLang="en-US" sz="1400" kern="1200" dirty="0"/>
            <a:t>殖民地紛紛獨立</a:t>
          </a:r>
          <a:endParaRPr lang="zh-HK" altLang="en-US" sz="1400" kern="1200" dirty="0"/>
        </a:p>
      </dsp:txBody>
      <dsp:txXfrm>
        <a:off x="390" y="0"/>
        <a:ext cx="1179630" cy="1744761"/>
      </dsp:txXfrm>
    </dsp:sp>
    <dsp:sp modelId="{987E4615-46F8-42E9-9A6F-DA8E5296AC16}">
      <dsp:nvSpPr>
        <dsp:cNvPr id="0" name=""/>
        <dsp:cNvSpPr/>
      </dsp:nvSpPr>
      <dsp:spPr>
        <a:xfrm>
          <a:off x="372110" y="1962856"/>
          <a:ext cx="436190" cy="436190"/>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7F013-1BF8-49B5-A76C-52D98D6E3353}">
      <dsp:nvSpPr>
        <dsp:cNvPr id="0" name=""/>
        <dsp:cNvSpPr/>
      </dsp:nvSpPr>
      <dsp:spPr>
        <a:xfrm>
          <a:off x="1239002" y="2617142"/>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altLang="zh-TW" sz="1400" kern="1200" dirty="0"/>
            <a:t>1946</a:t>
          </a:r>
        </a:p>
        <a:p>
          <a:pPr marL="0" lvl="0" indent="0" algn="ctr" defTabSz="622300">
            <a:lnSpc>
              <a:spcPct val="90000"/>
            </a:lnSpc>
            <a:spcBef>
              <a:spcPct val="0"/>
            </a:spcBef>
            <a:spcAft>
              <a:spcPct val="35000"/>
            </a:spcAft>
            <a:buNone/>
          </a:pPr>
          <a:r>
            <a:rPr lang="zh-TW" altLang="en-US" sz="1400" kern="1200" dirty="0"/>
            <a:t>冷戰爆發：資本主義與共產主義陣營對峙</a:t>
          </a:r>
          <a:endParaRPr lang="zh-HK" altLang="en-US" sz="1400" kern="1200" dirty="0"/>
        </a:p>
      </dsp:txBody>
      <dsp:txXfrm>
        <a:off x="1239002" y="2617142"/>
        <a:ext cx="1179630" cy="1744761"/>
      </dsp:txXfrm>
    </dsp:sp>
    <dsp:sp modelId="{AE3EE6AD-09B2-4BD9-815E-2959B8E208A3}">
      <dsp:nvSpPr>
        <dsp:cNvPr id="0" name=""/>
        <dsp:cNvSpPr/>
      </dsp:nvSpPr>
      <dsp:spPr>
        <a:xfrm>
          <a:off x="1610722"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FFF67-D070-4EAE-A80A-11A6BF856EC8}">
      <dsp:nvSpPr>
        <dsp:cNvPr id="0" name=""/>
        <dsp:cNvSpPr/>
      </dsp:nvSpPr>
      <dsp:spPr>
        <a:xfrm>
          <a:off x="2477614" y="0"/>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altLang="zh-TW" sz="1400" kern="1200" dirty="0"/>
            <a:t>1950s</a:t>
          </a:r>
        </a:p>
        <a:p>
          <a:pPr marL="0" lvl="0" indent="0" algn="ctr" defTabSz="622300">
            <a:lnSpc>
              <a:spcPct val="90000"/>
            </a:lnSpc>
            <a:spcBef>
              <a:spcPct val="0"/>
            </a:spcBef>
            <a:spcAft>
              <a:spcPct val="35000"/>
            </a:spcAft>
            <a:buNone/>
          </a:pPr>
          <a:r>
            <a:rPr lang="zh-TW" altLang="en-US" sz="1400" kern="1200" dirty="0"/>
            <a:t>韓戰爆發</a:t>
          </a:r>
          <a:endParaRPr lang="zh-HK" altLang="en-US" sz="1400" kern="1200" dirty="0"/>
        </a:p>
      </dsp:txBody>
      <dsp:txXfrm>
        <a:off x="2477614" y="0"/>
        <a:ext cx="1179630" cy="1744761"/>
      </dsp:txXfrm>
    </dsp:sp>
    <dsp:sp modelId="{C5951125-5DE9-4B4E-BEAB-2B179B859084}">
      <dsp:nvSpPr>
        <dsp:cNvPr id="0" name=""/>
        <dsp:cNvSpPr/>
      </dsp:nvSpPr>
      <dsp:spPr>
        <a:xfrm>
          <a:off x="2849334"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AF85C-DAD1-48F7-89D6-4BB76F084BCE}">
      <dsp:nvSpPr>
        <dsp:cNvPr id="0" name=""/>
        <dsp:cNvSpPr/>
      </dsp:nvSpPr>
      <dsp:spPr>
        <a:xfrm>
          <a:off x="3716226" y="2617142"/>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altLang="zh-TW" sz="1400" kern="1200" dirty="0"/>
            <a:t>1961</a:t>
          </a:r>
        </a:p>
        <a:p>
          <a:pPr marL="0" lvl="0" indent="0" algn="ctr" defTabSz="622300">
            <a:lnSpc>
              <a:spcPct val="90000"/>
            </a:lnSpc>
            <a:spcBef>
              <a:spcPct val="0"/>
            </a:spcBef>
            <a:spcAft>
              <a:spcPct val="35000"/>
            </a:spcAft>
            <a:buNone/>
          </a:pPr>
          <a:r>
            <a:rPr lang="zh-TW" altLang="en-US" sz="1400" kern="1200" dirty="0"/>
            <a:t>柏林圍牆建成</a:t>
          </a:r>
          <a:endParaRPr lang="zh-HK" altLang="en-US" sz="1400" kern="1200" dirty="0"/>
        </a:p>
      </dsp:txBody>
      <dsp:txXfrm>
        <a:off x="3716226" y="2617142"/>
        <a:ext cx="1179630" cy="1744761"/>
      </dsp:txXfrm>
    </dsp:sp>
    <dsp:sp modelId="{4BED1237-2029-4249-B7CF-80EEF5511A9D}">
      <dsp:nvSpPr>
        <dsp:cNvPr id="0" name=""/>
        <dsp:cNvSpPr/>
      </dsp:nvSpPr>
      <dsp:spPr>
        <a:xfrm>
          <a:off x="4087946" y="1962856"/>
          <a:ext cx="436190" cy="436190"/>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765B9-7F53-4C1F-8A68-6CA8DF269E25}">
      <dsp:nvSpPr>
        <dsp:cNvPr id="0" name=""/>
        <dsp:cNvSpPr/>
      </dsp:nvSpPr>
      <dsp:spPr>
        <a:xfrm>
          <a:off x="4954837" y="0"/>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altLang="zh-TW" sz="1400" kern="1200" dirty="0"/>
            <a:t>1962</a:t>
          </a:r>
        </a:p>
        <a:p>
          <a:pPr marL="0" lvl="0" indent="0" algn="ctr" defTabSz="622300">
            <a:lnSpc>
              <a:spcPct val="90000"/>
            </a:lnSpc>
            <a:spcBef>
              <a:spcPct val="0"/>
            </a:spcBef>
            <a:spcAft>
              <a:spcPct val="35000"/>
            </a:spcAft>
            <a:buNone/>
          </a:pPr>
          <a:r>
            <a:rPr lang="zh-TW" altLang="en-US" sz="1400" kern="1200" dirty="0"/>
            <a:t>古巴導彈危機</a:t>
          </a:r>
          <a:endParaRPr lang="zh-HK" altLang="en-US" sz="1400" kern="1200" dirty="0"/>
        </a:p>
      </dsp:txBody>
      <dsp:txXfrm>
        <a:off x="4954837" y="0"/>
        <a:ext cx="1179630" cy="1744761"/>
      </dsp:txXfrm>
    </dsp:sp>
    <dsp:sp modelId="{20CC533A-4CFA-4D76-BACB-EBCE902C6224}">
      <dsp:nvSpPr>
        <dsp:cNvPr id="0" name=""/>
        <dsp:cNvSpPr/>
      </dsp:nvSpPr>
      <dsp:spPr>
        <a:xfrm>
          <a:off x="5326557" y="1962856"/>
          <a:ext cx="436190" cy="436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45740-B38E-44A1-8836-3C6E4DA3EF4D}">
      <dsp:nvSpPr>
        <dsp:cNvPr id="0" name=""/>
        <dsp:cNvSpPr/>
      </dsp:nvSpPr>
      <dsp:spPr>
        <a:xfrm>
          <a:off x="6193449" y="2617142"/>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altLang="zh-TW" sz="1400" kern="1200" dirty="0"/>
            <a:t>1970s</a:t>
          </a:r>
        </a:p>
        <a:p>
          <a:pPr marL="0" lvl="0" indent="0" algn="ctr" defTabSz="622300">
            <a:lnSpc>
              <a:spcPct val="90000"/>
            </a:lnSpc>
            <a:spcBef>
              <a:spcPct val="0"/>
            </a:spcBef>
            <a:spcAft>
              <a:spcPct val="35000"/>
            </a:spcAft>
            <a:buNone/>
          </a:pPr>
          <a:r>
            <a:rPr lang="zh-TW" altLang="en-US" sz="1400" kern="1200" dirty="0"/>
            <a:t>越戰、世界石油危機</a:t>
          </a:r>
          <a:endParaRPr lang="zh-HK" altLang="en-US" sz="1400" kern="1200" dirty="0"/>
        </a:p>
      </dsp:txBody>
      <dsp:txXfrm>
        <a:off x="6193449" y="2617142"/>
        <a:ext cx="1179630" cy="1744761"/>
      </dsp:txXfrm>
    </dsp:sp>
    <dsp:sp modelId="{1D082667-30EC-43D8-B30A-A1BCD8411331}">
      <dsp:nvSpPr>
        <dsp:cNvPr id="0" name=""/>
        <dsp:cNvSpPr/>
      </dsp:nvSpPr>
      <dsp:spPr>
        <a:xfrm>
          <a:off x="6565169" y="1962856"/>
          <a:ext cx="436190" cy="436190"/>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A23D3-656C-442A-8596-9A467D9F6A42}">
      <dsp:nvSpPr>
        <dsp:cNvPr id="0" name=""/>
        <dsp:cNvSpPr/>
      </dsp:nvSpPr>
      <dsp:spPr>
        <a:xfrm>
          <a:off x="7432061" y="0"/>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altLang="zh-TW" sz="1400" kern="1200" dirty="0"/>
            <a:t>1989</a:t>
          </a:r>
        </a:p>
        <a:p>
          <a:pPr marL="0" lvl="0" indent="0" algn="ctr" defTabSz="622300">
            <a:lnSpc>
              <a:spcPct val="90000"/>
            </a:lnSpc>
            <a:spcBef>
              <a:spcPct val="0"/>
            </a:spcBef>
            <a:spcAft>
              <a:spcPct val="35000"/>
            </a:spcAft>
            <a:buNone/>
          </a:pPr>
          <a:r>
            <a:rPr lang="zh-TW" altLang="en-US" sz="1400" kern="1200" dirty="0"/>
            <a:t>柏林圍牆倒下，東西德統一</a:t>
          </a:r>
          <a:endParaRPr lang="zh-HK" altLang="en-US" sz="1400" kern="1200" dirty="0"/>
        </a:p>
      </dsp:txBody>
      <dsp:txXfrm>
        <a:off x="7432061" y="0"/>
        <a:ext cx="1179630" cy="1744761"/>
      </dsp:txXfrm>
    </dsp:sp>
    <dsp:sp modelId="{7D1A1292-53DB-4CCF-BF3A-759C86D840EB}">
      <dsp:nvSpPr>
        <dsp:cNvPr id="0" name=""/>
        <dsp:cNvSpPr/>
      </dsp:nvSpPr>
      <dsp:spPr>
        <a:xfrm>
          <a:off x="7803781" y="1962856"/>
          <a:ext cx="436190" cy="436190"/>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B60EE-A796-43CA-BD46-0B28FA094FCC}">
      <dsp:nvSpPr>
        <dsp:cNvPr id="0" name=""/>
        <dsp:cNvSpPr/>
      </dsp:nvSpPr>
      <dsp:spPr>
        <a:xfrm>
          <a:off x="8670673" y="2617142"/>
          <a:ext cx="1179630" cy="174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altLang="zh-TW" sz="1400" kern="1200" dirty="0"/>
            <a:t>1991</a:t>
          </a:r>
        </a:p>
        <a:p>
          <a:pPr marL="0" lvl="0" indent="0" algn="ctr" defTabSz="622300">
            <a:lnSpc>
              <a:spcPct val="90000"/>
            </a:lnSpc>
            <a:spcBef>
              <a:spcPct val="0"/>
            </a:spcBef>
            <a:spcAft>
              <a:spcPct val="35000"/>
            </a:spcAft>
            <a:buNone/>
          </a:pPr>
          <a:r>
            <a:rPr lang="zh-TW" altLang="en-US" sz="1400" kern="1200" dirty="0"/>
            <a:t>蘇聯解體，冷戰結束。</a:t>
          </a:r>
          <a:endParaRPr lang="en-US" altLang="zh-TW" sz="1400" kern="1200" dirty="0"/>
        </a:p>
        <a:p>
          <a:pPr marL="0" lvl="0" indent="0" algn="ctr" defTabSz="622300">
            <a:lnSpc>
              <a:spcPct val="90000"/>
            </a:lnSpc>
            <a:spcBef>
              <a:spcPct val="0"/>
            </a:spcBef>
            <a:spcAft>
              <a:spcPct val="35000"/>
            </a:spcAft>
            <a:buNone/>
          </a:pPr>
          <a:r>
            <a:rPr lang="zh-TW" altLang="en-US" sz="1400" kern="1200" dirty="0"/>
            <a:t>頒佈</a:t>
          </a:r>
          <a:r>
            <a:rPr lang="en-US" altLang="zh-TW" sz="1400" kern="1200" dirty="0"/>
            <a:t>《</a:t>
          </a:r>
          <a:r>
            <a:rPr lang="zh-TW" altLang="en-US" sz="1400" kern="1200" dirty="0"/>
            <a:t>百年</a:t>
          </a:r>
          <a:r>
            <a:rPr lang="en-US" altLang="zh-TW" sz="1400" kern="1200" dirty="0"/>
            <a:t>》</a:t>
          </a:r>
          <a:r>
            <a:rPr lang="zh-TW" altLang="en-US" sz="1400" kern="1200" dirty="0"/>
            <a:t>通諭</a:t>
          </a:r>
          <a:endParaRPr lang="en-US" altLang="zh-TW" sz="1400" kern="1200" dirty="0"/>
        </a:p>
      </dsp:txBody>
      <dsp:txXfrm>
        <a:off x="8670673" y="2617142"/>
        <a:ext cx="1179630" cy="1744761"/>
      </dsp:txXfrm>
    </dsp:sp>
    <dsp:sp modelId="{A55FD9B7-170C-4BED-BB35-E545F8ACF6AE}">
      <dsp:nvSpPr>
        <dsp:cNvPr id="0" name=""/>
        <dsp:cNvSpPr/>
      </dsp:nvSpPr>
      <dsp:spPr>
        <a:xfrm>
          <a:off x="9042393" y="1962856"/>
          <a:ext cx="436190" cy="436190"/>
        </a:xfrm>
        <a:prstGeom prst="ellips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zh-TW" altLang="en-US" dirty="0">
              <a:latin typeface="細明體" panose="02020509000000000000" pitchFamily="49" charset="-120"/>
              <a:ea typeface="細明體" panose="02020509000000000000" pitchFamily="49" charset="-120"/>
            </a:endParaRPr>
          </a:p>
        </p:txBody>
      </p:sp>
      <p:sp>
        <p:nvSpPr>
          <p:cNvPr id="3" name="日期預留位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A1CEFD47-19E1-481F-8F2F-C517C0D071C0}" type="datetime1">
              <a:rPr lang="zh-TW" altLang="en-US" smtClean="0">
                <a:latin typeface="細明體" panose="02020509000000000000" pitchFamily="49" charset="-120"/>
                <a:ea typeface="細明體" panose="02020509000000000000" pitchFamily="49" charset="-120"/>
              </a:rPr>
              <a:pPr algn="r" rtl="0"/>
              <a:t>2018/3/27</a:t>
            </a:fld>
            <a:endParaRPr lang="zh-TW" altLang="en-US" dirty="0">
              <a:latin typeface="細明體" panose="02020509000000000000" pitchFamily="49" charset="-120"/>
              <a:ea typeface="細明體" panose="02020509000000000000" pitchFamily="49" charset="-120"/>
            </a:endParaRPr>
          </a:p>
        </p:txBody>
      </p:sp>
      <p:sp>
        <p:nvSpPr>
          <p:cNvPr id="4" name="頁尾預留位置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zh-TW" altLang="en-US" dirty="0">
              <a:latin typeface="細明體" panose="02020509000000000000" pitchFamily="49" charset="-120"/>
              <a:ea typeface="細明體" panose="02020509000000000000" pitchFamily="49" charset="-120"/>
            </a:endParaRPr>
          </a:p>
        </p:txBody>
      </p:sp>
      <p:sp>
        <p:nvSpPr>
          <p:cNvPr id="5" name="投影片編號預留位置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n-US" altLang="zh-TW" smtClean="0">
                <a:latin typeface="細明體" panose="02020509000000000000" pitchFamily="49" charset="-120"/>
                <a:ea typeface="細明體" panose="02020509000000000000" pitchFamily="49" charset="-120"/>
              </a:rPr>
              <a:pPr algn="r" rtl="0"/>
              <a:t>‹#›</a:t>
            </a:fld>
            <a:endParaRPr lang="zh-TW" altLang="en-US" dirty="0">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細明體" panose="02020509000000000000" pitchFamily="49" charset="-120"/>
                <a:ea typeface="細明體" panose="02020509000000000000" pitchFamily="49" charset="-120"/>
              </a:defRPr>
            </a:lvl1pPr>
          </a:lstStyle>
          <a:p>
            <a:endParaRPr lang="zh-TW" altLang="en-US" dirty="0"/>
          </a:p>
        </p:txBody>
      </p:sp>
      <p:sp>
        <p:nvSpPr>
          <p:cNvPr id="9" name="日期預留位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atin typeface="細明體" panose="02020509000000000000" pitchFamily="49" charset="-120"/>
                <a:ea typeface="細明體" panose="02020509000000000000" pitchFamily="49" charset="-120"/>
              </a:defRPr>
            </a:lvl1pPr>
          </a:lstStyle>
          <a:p>
            <a:pPr algn="r"/>
            <a:fld id="{A1CEFD47-19E1-481F-8F2F-C517C0D071C0}" type="datetime1">
              <a:rPr lang="zh-TW" altLang="en-US" smtClean="0"/>
              <a:pPr algn="r"/>
              <a:t>2018/3/27</a:t>
            </a:fld>
            <a:endParaRPr lang="zh-TW" altLang="en-US" dirty="0"/>
          </a:p>
        </p:txBody>
      </p:sp>
      <p:sp>
        <p:nvSpPr>
          <p:cNvPr id="10" name="頁尾預留位置 3"/>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細明體" panose="02020509000000000000" pitchFamily="49" charset="-120"/>
                <a:ea typeface="細明體" panose="02020509000000000000" pitchFamily="49" charset="-120"/>
              </a:defRPr>
            </a:lvl1pPr>
          </a:lstStyle>
          <a:p>
            <a:endParaRPr lang="zh-TW" altLang="en-US" dirty="0"/>
          </a:p>
        </p:txBody>
      </p:sp>
      <p:sp>
        <p:nvSpPr>
          <p:cNvPr id="11" name="投影片編號預留位置 4"/>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atin typeface="細明體" panose="02020509000000000000" pitchFamily="49" charset="-120"/>
                <a:ea typeface="細明體" panose="02020509000000000000" pitchFamily="49" charset="-120"/>
              </a:defRPr>
            </a:lvl1pPr>
          </a:lstStyle>
          <a:p>
            <a:pPr algn="r"/>
            <a:fld id="{01114579-D02A-4B51-B5DF-8EC449F77AC7}" type="slidenum">
              <a:rPr lang="en-US" altLang="zh-TW" smtClean="0"/>
              <a:pPr algn="r"/>
              <a:t>‹#›</a:t>
            </a:fld>
            <a:endParaRPr lang="zh-TW" altLang="en-US"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1pPr>
    <a:lvl2pPr marL="4572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2pPr>
    <a:lvl3pPr marL="9144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3pPr>
    <a:lvl4pPr marL="13716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4pPr>
    <a:lvl5pPr marL="18288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7200"/>
          </a:xfrm>
          <a:prstGeom prst="rect">
            <a:avLst/>
          </a:prstGeom>
        </p:spPr>
        <p:txBody>
          <a:bodyPr/>
          <a:lstStyle/>
          <a:p>
            <a:pPr algn="r" rtl="0"/>
            <a:fld id="{C6074690-7256-4BB9-AC0F-97AEAE8CDEC2}" type="slidenum">
              <a:rPr lang="en-US" altLang="zh-TW" smtClean="0"/>
              <a:pPr algn="r" rtl="0"/>
              <a:t>1</a:t>
            </a:fld>
            <a:endParaRPr lang="zh-TW" altLang="en-US" dirty="0"/>
          </a:p>
        </p:txBody>
      </p:sp>
    </p:spTree>
    <p:extLst>
      <p:ext uri="{BB962C8B-B14F-4D97-AF65-F5344CB8AC3E}">
        <p14:creationId xmlns:p14="http://schemas.microsoft.com/office/powerpoint/2010/main" val="36564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latin typeface="細明體" panose="02020509000000000000" pitchFamily="49" charset="-120"/>
                <a:ea typeface="細明體" panose="02020509000000000000" pitchFamily="49" charset="-120"/>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zh-TW" altLang="en-US"/>
              <a:t>按一下以編輯母片子標題樣式</a:t>
            </a:r>
            <a:endParaRPr lang="zh-TW" altLang="en-US" dirty="0"/>
          </a:p>
        </p:txBody>
      </p:sp>
      <p:sp>
        <p:nvSpPr>
          <p:cNvPr id="5" name="頁尾預留位置 4"/>
          <p:cNvSpPr>
            <a:spLocks noGrp="1"/>
          </p:cNvSpPr>
          <p:nvPr>
            <p:ph type="ftr" sz="quarter" idx="11"/>
          </p:nvPr>
        </p:nvSpPr>
        <p:spPr/>
        <p:txBody>
          <a:bodyPr rtlCol="0"/>
          <a:lstStyle>
            <a:lvl1pPr algn="l" rtl="0">
              <a:defRPr>
                <a:solidFill>
                  <a:schemeClr val="tx2"/>
                </a:solidFill>
                <a:latin typeface="細明體" panose="02020509000000000000" pitchFamily="49" charset="-120"/>
                <a:ea typeface="細明體" panose="02020509000000000000" pitchFamily="49" charset="-120"/>
              </a:defRPr>
            </a:lvl1pPr>
          </a:lstStyle>
          <a:p>
            <a:endParaRPr lang="zh-TW" altLang="en-US" dirty="0"/>
          </a:p>
        </p:txBody>
      </p:sp>
      <p:sp>
        <p:nvSpPr>
          <p:cNvPr id="4" name="日期預留位置 3"/>
          <p:cNvSpPr>
            <a:spLocks noGrp="1"/>
          </p:cNvSpPr>
          <p:nvPr>
            <p:ph type="dt" sz="half" idx="10"/>
          </p:nvPr>
        </p:nvSpPr>
        <p:spPr/>
        <p:txBody>
          <a:bodyPr rtlCol="0"/>
          <a:lstStyle>
            <a:lvl1pPr algn="r" rtl="0">
              <a:defRPr>
                <a:solidFill>
                  <a:schemeClr val="tx2"/>
                </a:solidFill>
                <a:latin typeface="細明體" panose="02020509000000000000" pitchFamily="49" charset="-120"/>
                <a:ea typeface="細明體" panose="02020509000000000000" pitchFamily="49" charset="-120"/>
              </a:defRPr>
            </a:lvl1pPr>
          </a:lstStyle>
          <a:p>
            <a:fld id="{BBFFD15A-6971-426D-BFFF-3977F0C6C215}" type="datetime1">
              <a:rPr lang="zh-TW" altLang="en-US" smtClean="0"/>
              <a:pPr/>
              <a:t>2018/3/27</a:t>
            </a:fld>
            <a:endParaRPr lang="zh-TW" altLang="en-US" dirty="0"/>
          </a:p>
        </p:txBody>
      </p:sp>
      <p:sp>
        <p:nvSpPr>
          <p:cNvPr id="6" name="投影片編號預留位置 5"/>
          <p:cNvSpPr>
            <a:spLocks noGrp="1"/>
          </p:cNvSpPr>
          <p:nvPr>
            <p:ph type="sldNum" sz="quarter" idx="12"/>
          </p:nvPr>
        </p:nvSpPr>
        <p:spPr/>
        <p:txBody>
          <a:bodyPr rtlCol="0"/>
          <a:lstStyle>
            <a:lvl1pPr algn="r" rtl="0">
              <a:defRPr>
                <a:solidFill>
                  <a:schemeClr val="tx2"/>
                </a:solidFill>
                <a:latin typeface="細明體" panose="02020509000000000000" pitchFamily="49" charset="-120"/>
                <a:ea typeface="細明體" panose="02020509000000000000" pitchFamily="49" charset="-120"/>
              </a:defRPr>
            </a:lvl1pPr>
          </a:lstStyle>
          <a:p>
            <a:fld id="{DF28FB93-0A08-4E7D-8E63-9EFA29F1E093}" type="slidenum">
              <a:rPr lang="en-US" altLang="zh-TW" smtClean="0"/>
              <a:pPr/>
              <a:t>‹#›</a:t>
            </a:fld>
            <a:endParaRPr lang="zh-TW" altLang="en-US" dirty="0"/>
          </a:p>
        </p:txBody>
      </p:sp>
      <p:grpSp>
        <p:nvGrpSpPr>
          <p:cNvPr id="7" name="群組 6"/>
          <p:cNvGrpSpPr/>
          <p:nvPr/>
        </p:nvGrpSpPr>
        <p:grpSpPr>
          <a:xfrm>
            <a:off x="1218882" y="1600200"/>
            <a:ext cx="9739746" cy="73152"/>
            <a:chOff x="914400" y="1200150"/>
            <a:chExt cx="7306712" cy="54864"/>
          </a:xfrm>
        </p:grpSpPr>
        <p:sp>
          <p:nvSpPr>
            <p:cNvPr id="8" name="橢圓​​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9" name="橢圓​​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grpSp>
          <p:nvGrpSpPr>
            <p:cNvPr id="10" name="群組 9"/>
            <p:cNvGrpSpPr/>
            <p:nvPr/>
          </p:nvGrpSpPr>
          <p:grpSpPr>
            <a:xfrm>
              <a:off x="1036847" y="1207626"/>
              <a:ext cx="7074290" cy="38998"/>
              <a:chOff x="2141408" y="1752956"/>
              <a:chExt cx="7315200" cy="38998"/>
            </a:xfrm>
            <a:solidFill>
              <a:schemeClr val="tx2"/>
            </a:solidFill>
          </p:grpSpPr>
          <p:cxnSp>
            <p:nvCxnSpPr>
              <p:cNvPr id="11" name="直線接點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群組 12"/>
          <p:cNvGrpSpPr/>
          <p:nvPr/>
        </p:nvGrpSpPr>
        <p:grpSpPr>
          <a:xfrm>
            <a:off x="1218882" y="4851400"/>
            <a:ext cx="9739746" cy="73152"/>
            <a:chOff x="914400" y="3638550"/>
            <a:chExt cx="7306712" cy="54864"/>
          </a:xfrm>
        </p:grpSpPr>
        <p:sp>
          <p:nvSpPr>
            <p:cNvPr id="14" name="橢圓​​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15" name="橢圓​​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grpSp>
          <p:nvGrpSpPr>
            <p:cNvPr id="16" name="群組 15"/>
            <p:cNvGrpSpPr/>
            <p:nvPr/>
          </p:nvGrpSpPr>
          <p:grpSpPr>
            <a:xfrm>
              <a:off x="1036847" y="3646026"/>
              <a:ext cx="7074290" cy="38998"/>
              <a:chOff x="2141408" y="1752956"/>
              <a:chExt cx="7315200" cy="38998"/>
            </a:xfrm>
            <a:solidFill>
              <a:schemeClr val="tx2"/>
            </a:solidFill>
          </p:grpSpPr>
          <p:cxnSp>
            <p:nvCxnSpPr>
              <p:cNvPr id="17" name="直線接點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p>
            <a:fld id="{E6D26C8B-19A4-414D-9AEB-26501743E621}" type="datetime1">
              <a:rPr lang="zh-TW" altLang="en-US" smtClean="0"/>
              <a:pPr/>
              <a:t>2018/3/27</a:t>
            </a:fld>
            <a:endParaRPr lang="zh-TW" altLang="en-US" dirty="0"/>
          </a:p>
        </p:txBody>
      </p:sp>
      <p:sp>
        <p:nvSpPr>
          <p:cNvPr id="6" name="投影片編號預留位置 5"/>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34563" y="434975"/>
            <a:ext cx="1168400" cy="5661025"/>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p>
            <a:fld id="{E6D26C8B-19A4-414D-9AEB-26501743E621}" type="datetime1">
              <a:rPr lang="zh-TW" altLang="en-US" smtClean="0"/>
              <a:pPr/>
              <a:t>2018/3/27</a:t>
            </a:fld>
            <a:endParaRPr lang="zh-TW" altLang="en-US" dirty="0"/>
          </a:p>
        </p:txBody>
      </p:sp>
      <p:sp>
        <p:nvSpPr>
          <p:cNvPr id="6" name="投影片編號預留位置 5"/>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lvl1pPr>
              <a:defRPr>
                <a:latin typeface="細明體" panose="02020509000000000000" pitchFamily="49" charset="-120"/>
                <a:ea typeface="細明體" panose="02020509000000000000" pitchFamily="49" charset="-120"/>
              </a:defRPr>
            </a:lvl1pPr>
            <a:lvl2pPr>
              <a:defRPr>
                <a:latin typeface="細明體" panose="02020509000000000000" pitchFamily="49" charset="-120"/>
                <a:ea typeface="細明體" panose="02020509000000000000" pitchFamily="49" charset="-120"/>
              </a:defRPr>
            </a:lvl2pPr>
            <a:lvl3pPr>
              <a:defRPr>
                <a:latin typeface="細明體" panose="02020509000000000000" pitchFamily="49" charset="-120"/>
                <a:ea typeface="細明體" panose="02020509000000000000" pitchFamily="49" charset="-120"/>
              </a:defRPr>
            </a:lvl3pPr>
            <a:lvl4pPr>
              <a:defRPr>
                <a:latin typeface="細明體" panose="02020509000000000000" pitchFamily="49" charset="-120"/>
                <a:ea typeface="細明體" panose="02020509000000000000" pitchFamily="49" charset="-120"/>
              </a:defRPr>
            </a:lvl4pPr>
            <a:lvl5pPr algn="l" rtl="0">
              <a:defRPr>
                <a:latin typeface="細明體" panose="02020509000000000000" pitchFamily="49" charset="-120"/>
                <a:ea typeface="細明體" panose="02020509000000000000" pitchFamily="49" charset="-120"/>
              </a:defRPr>
            </a:lvl5pPr>
            <a:lvl6pPr algn="l" rtl="0">
              <a:defRPr/>
            </a:lvl6pPr>
            <a:lvl7pPr algn="l" rtl="0">
              <a:defRPr/>
            </a:lvl7pPr>
            <a:lvl8pPr algn="l" rtl="0">
              <a:defRPr/>
            </a:lvl8pPr>
            <a:lvl9pPr algn="l" rtl="0">
              <a:defRPr/>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endParaRPr lang="zh-TW" altLang="en-US" dirty="0"/>
          </a:p>
        </p:txBody>
      </p:sp>
      <p:sp>
        <p:nvSpPr>
          <p:cNvPr id="4" name="日期預留位置 3"/>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6C1D8E2B-F9D2-4E55-90EF-4439A220ACD9}" type="datetime1">
              <a:rPr lang="zh-TW" altLang="en-US" smtClean="0"/>
              <a:pPr/>
              <a:t>2018/3/27</a:t>
            </a:fld>
            <a:endParaRPr lang="zh-TW" altLang="en-US" dirty="0"/>
          </a:p>
        </p:txBody>
      </p:sp>
      <p:sp>
        <p:nvSpPr>
          <p:cNvPr id="6" name="投影片編號預留位置 5"/>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latin typeface="細明體" panose="02020509000000000000" pitchFamily="49" charset="-120"/>
                <a:ea typeface="細明體" panose="02020509000000000000" pitchFamily="49" charset="-120"/>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TW" altLang="en-US"/>
              <a:t>編輯母片文字樣式</a:t>
            </a:r>
          </a:p>
        </p:txBody>
      </p:sp>
      <p:sp>
        <p:nvSpPr>
          <p:cNvPr id="5" name="頁尾預留位置 4"/>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endParaRPr lang="zh-TW" altLang="en-US" dirty="0"/>
          </a:p>
        </p:txBody>
      </p:sp>
      <p:sp>
        <p:nvSpPr>
          <p:cNvPr id="4" name="日期預留位置 3"/>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E579F7E2-A267-4BC3-9709-C990FEFB23EB}" type="datetime1">
              <a:rPr lang="zh-TW" altLang="en-US" smtClean="0"/>
              <a:pPr/>
              <a:t>2018/3/27</a:t>
            </a:fld>
            <a:endParaRPr lang="zh-TW" altLang="en-US" dirty="0"/>
          </a:p>
        </p:txBody>
      </p:sp>
      <p:sp>
        <p:nvSpPr>
          <p:cNvPr id="6" name="投影片編號預留位置 5"/>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DF28FB93-0A08-4E7D-8E63-9EFA29F1E093}" type="slidenum">
              <a:rPr lang="en-US" altLang="zh-TW" smtClean="0"/>
              <a:pPr/>
              <a:t>‹#›</a:t>
            </a:fld>
            <a:endParaRPr lang="zh-TW" altLang="en-US" dirty="0"/>
          </a:p>
        </p:txBody>
      </p:sp>
      <p:grpSp>
        <p:nvGrpSpPr>
          <p:cNvPr id="13" name="群組 12"/>
          <p:cNvGrpSpPr/>
          <p:nvPr/>
        </p:nvGrpSpPr>
        <p:grpSpPr>
          <a:xfrm>
            <a:off x="3273781" y="3475736"/>
            <a:ext cx="5641265" cy="54864"/>
            <a:chOff x="2455975" y="2588441"/>
            <a:chExt cx="4232051" cy="41148"/>
          </a:xfrm>
        </p:grpSpPr>
        <p:sp>
          <p:nvSpPr>
            <p:cNvPr id="14" name="橢圓​​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sysClr val="window" lastClr="FFFFFF"/>
                </a:solidFill>
                <a:effectLst/>
                <a:uLnTx/>
                <a:uFillTx/>
                <a:latin typeface="細明體" panose="02020509000000000000" pitchFamily="49" charset="-120"/>
                <a:ea typeface="細明體" panose="02020509000000000000" pitchFamily="49" charset="-120"/>
                <a:cs typeface="+mn-cs"/>
              </a:endParaRPr>
            </a:p>
          </p:txBody>
        </p:sp>
        <p:sp>
          <p:nvSpPr>
            <p:cNvPr id="15" name="橢圓​​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sysClr val="window" lastClr="FFFFFF"/>
                </a:solidFill>
                <a:effectLst/>
                <a:uLnTx/>
                <a:uFillTx/>
                <a:latin typeface="細明體" panose="02020509000000000000" pitchFamily="49" charset="-120"/>
                <a:ea typeface="細明體" panose="02020509000000000000" pitchFamily="49" charset="-120"/>
                <a:cs typeface="+mn-cs"/>
              </a:endParaRPr>
            </a:p>
          </p:txBody>
        </p:sp>
        <p:grpSp>
          <p:nvGrpSpPr>
            <p:cNvPr id="16" name="群組 15"/>
            <p:cNvGrpSpPr/>
            <p:nvPr/>
          </p:nvGrpSpPr>
          <p:grpSpPr>
            <a:xfrm>
              <a:off x="2563229" y="2594391"/>
              <a:ext cx="4023360" cy="29249"/>
              <a:chOff x="2550323" y="3458731"/>
              <a:chExt cx="4023360" cy="38998"/>
            </a:xfrm>
          </p:grpSpPr>
          <p:cxnSp>
            <p:nvCxnSpPr>
              <p:cNvPr id="17" name="直線接點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直線接點​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lvl1pPr>
              <a:defRPr/>
            </a:lvl1pPr>
          </a:lstStyle>
          <a:p>
            <a:fld id="{E6D26C8B-19A4-414D-9AEB-26501743E621}" type="datetime1">
              <a:rPr lang="zh-TW" altLang="en-US" smtClean="0"/>
              <a:pPr/>
              <a:t>2018/3/27</a:t>
            </a:fld>
            <a:endParaRPr lang="zh-TW" altLang="en-US" dirty="0"/>
          </a:p>
        </p:txBody>
      </p:sp>
      <p:sp>
        <p:nvSpPr>
          <p:cNvPr id="7" name="投影片編號預留位置 6"/>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4" name="內容預留位置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6" name="內容預留位置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7" name="日期預留位置 6"/>
          <p:cNvSpPr>
            <a:spLocks noGrp="1"/>
          </p:cNvSpPr>
          <p:nvPr>
            <p:ph type="dt" sz="half" idx="10"/>
          </p:nvPr>
        </p:nvSpPr>
        <p:spPr/>
        <p:txBody>
          <a:bodyPr rtlCol="0"/>
          <a:lstStyle/>
          <a:p>
            <a:fld id="{E6D26C8B-19A4-414D-9AEB-26501743E621}" type="datetime1">
              <a:rPr lang="zh-TW" altLang="en-US" smtClean="0"/>
              <a:pPr/>
              <a:t>2018/3/27</a:t>
            </a:fld>
            <a:endParaRPr lang="zh-TW" altLang="en-US" dirty="0"/>
          </a:p>
        </p:txBody>
      </p:sp>
      <p:sp>
        <p:nvSpPr>
          <p:cNvPr id="9" name="投影片編號預留位置 8"/>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3" name="日期預留位置 2"/>
          <p:cNvSpPr>
            <a:spLocks noGrp="1"/>
          </p:cNvSpPr>
          <p:nvPr>
            <p:ph type="dt" sz="half" idx="10"/>
          </p:nvPr>
        </p:nvSpPr>
        <p:spPr/>
        <p:txBody>
          <a:bodyPr rtlCol="0"/>
          <a:lstStyle/>
          <a:p>
            <a:fld id="{E6D26C8B-19A4-414D-9AEB-26501743E621}" type="datetime1">
              <a:rPr lang="zh-TW" altLang="en-US" smtClean="0"/>
              <a:pPr/>
              <a:t>2018/3/27</a:t>
            </a:fld>
            <a:endParaRPr lang="zh-TW" altLang="en-US" dirty="0"/>
          </a:p>
        </p:txBody>
      </p:sp>
      <p:sp>
        <p:nvSpPr>
          <p:cNvPr id="5" name="投影片編號預留位置 4"/>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rtl="0"/>
            <a:endParaRPr lang="zh-TW" altLang="en-US" dirty="0"/>
          </a:p>
        </p:txBody>
      </p:sp>
      <p:sp>
        <p:nvSpPr>
          <p:cNvPr id="2" name="日期預留位置 1"/>
          <p:cNvSpPr>
            <a:spLocks noGrp="1"/>
          </p:cNvSpPr>
          <p:nvPr>
            <p:ph type="dt" sz="half" idx="10"/>
          </p:nvPr>
        </p:nvSpPr>
        <p:spPr/>
        <p:txBody>
          <a:bodyPr rtlCol="0"/>
          <a:lstStyle/>
          <a:p>
            <a:fld id="{E6D26C8B-19A4-414D-9AEB-26501743E621}" type="datetime1">
              <a:rPr lang="zh-TW" altLang="en-US" smtClean="0"/>
              <a:pPr/>
              <a:t>2018/3/27</a:t>
            </a:fld>
            <a:endParaRPr lang="zh-TW" altLang="en-US" dirty="0"/>
          </a:p>
        </p:txBody>
      </p:sp>
      <p:sp>
        <p:nvSpPr>
          <p:cNvPr id="4" name="投影片編號預留位置 3"/>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normAutofit/>
          </a:bodyPr>
          <a:lstStyle>
            <a:lvl1pPr algn="l" rtl="0">
              <a:defRPr sz="3200" b="0"/>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p>
            <a:fld id="{E6D26C8B-19A4-414D-9AEB-26501743E621}" type="datetime1">
              <a:rPr lang="zh-TW" altLang="en-US" smtClean="0"/>
              <a:pPr/>
              <a:t>2018/3/27</a:t>
            </a:fld>
            <a:endParaRPr lang="zh-TW" altLang="en-US" dirty="0"/>
          </a:p>
        </p:txBody>
      </p:sp>
      <p:sp>
        <p:nvSpPr>
          <p:cNvPr id="7" name="投影片編號預留位置 6"/>
          <p:cNvSpPr>
            <a:spLocks noGrp="1"/>
          </p:cNvSpPr>
          <p:nvPr>
            <p:ph type="sldNum" sz="quarter" idx="12"/>
          </p:nvPr>
        </p:nvSpPr>
        <p:spPr/>
        <p:txBody>
          <a:bodyPr rtlCol="0"/>
          <a:lstStyle/>
          <a:p>
            <a:pPr rtl="0"/>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normAutofit/>
          </a:bodyPr>
          <a:lstStyle>
            <a:lvl1pPr algn="l" rtl="0">
              <a:defRPr sz="3200" b="0">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8" name="矩形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3" name="圖片預留位置 2" descr="要新增影像的空白預留位置。按一下預留位置，然後選取您想要新增的影像。"/>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atin typeface="細明體" panose="02020509000000000000" pitchFamily="49" charset="-120"/>
                <a:ea typeface="細明體" panose="02020509000000000000" pitchFamily="49"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atin typeface="細明體" panose="02020509000000000000" pitchFamily="49" charset="-120"/>
                <a:ea typeface="細明體" panose="02020509000000000000" pitchFamily="49" charset="-12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endParaRPr lang="zh-TW" altLang="en-US" dirty="0"/>
          </a:p>
        </p:txBody>
      </p:sp>
      <p:sp>
        <p:nvSpPr>
          <p:cNvPr id="5" name="日期預留位置 4"/>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0254A8F3-31E9-487B-8442-CA93E2C5E389}" type="datetime1">
              <a:rPr lang="zh-TW" altLang="en-US" smtClean="0"/>
              <a:pPr/>
              <a:t>2018/3/27</a:t>
            </a:fld>
            <a:endParaRPr lang="zh-TW" altLang="en-US" dirty="0"/>
          </a:p>
        </p:txBody>
      </p:sp>
      <p:sp>
        <p:nvSpPr>
          <p:cNvPr id="7" name="投影片編號預留位置 6"/>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DF28FB93-0A08-4E7D-8E63-9EFA29F1E093}" type="slidenum">
              <a:rPr lang="en-US" altLang="zh-TW" smtClean="0"/>
              <a:pPr/>
              <a:t>‹#›</a:t>
            </a:fld>
            <a:endParaRPr lang="zh-TW" altLang="en-US"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zh-TW" altLang="en-US" sz="2400" noProof="0" dirty="0">
              <a:latin typeface="細明體" panose="02020509000000000000" pitchFamily="49" charset="-120"/>
              <a:ea typeface="細明體" panose="02020509000000000000" pitchFamily="49" charset="-120"/>
            </a:endParaRPr>
          </a:p>
        </p:txBody>
      </p:sp>
      <p:sp>
        <p:nvSpPr>
          <p:cNvPr id="8" name="圓角矩形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細明體" panose="02020509000000000000" pitchFamily="49" charset="-120"/>
              <a:ea typeface="細明體" panose="02020509000000000000" pitchFamily="49" charset="-120"/>
            </a:endParaRPr>
          </a:p>
        </p:txBody>
      </p:sp>
      <p:sp>
        <p:nvSpPr>
          <p:cNvPr id="2" name="標題預留位置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頁尾預留位置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latin typeface="細明體" panose="02020509000000000000" pitchFamily="49" charset="-120"/>
                <a:ea typeface="細明體" panose="02020509000000000000" pitchFamily="49" charset="-120"/>
              </a:defRPr>
            </a:lvl1pPr>
          </a:lstStyle>
          <a:p>
            <a:endParaRPr lang="zh-TW" altLang="en-US" noProof="0" dirty="0"/>
          </a:p>
        </p:txBody>
      </p:sp>
      <p:sp>
        <p:nvSpPr>
          <p:cNvPr id="4" name="日期預留位置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latin typeface="細明體" panose="02020509000000000000" pitchFamily="49" charset="-120"/>
                <a:ea typeface="細明體" panose="02020509000000000000" pitchFamily="49" charset="-120"/>
              </a:defRPr>
            </a:lvl1pPr>
          </a:lstStyle>
          <a:p>
            <a:fld id="{FAA61F71-A558-4E4C-99B9-26EA57BBDA86}" type="datetime1">
              <a:rPr lang="zh-TW" altLang="en-US" smtClean="0"/>
              <a:pPr/>
              <a:t>2018/3/27</a:t>
            </a:fld>
            <a:endParaRPr lang="zh-TW" altLang="en-US" dirty="0"/>
          </a:p>
        </p:txBody>
      </p:sp>
      <p:sp>
        <p:nvSpPr>
          <p:cNvPr id="6" name="投影片編號預留位置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latin typeface="細明體" panose="02020509000000000000" pitchFamily="49" charset="-120"/>
                <a:ea typeface="細明體" panose="02020509000000000000" pitchFamily="49" charset="-120"/>
              </a:defRPr>
            </a:lvl1pPr>
          </a:lstStyle>
          <a:p>
            <a:fld id="{DF28FB93-0A08-4E7D-8E63-9EFA29F1E093}" type="slidenum">
              <a:rPr lang="en-US" altLang="zh-TW" noProof="0" smtClean="0"/>
              <a:pPr/>
              <a:t>‹#›</a:t>
            </a:fld>
            <a:endParaRPr lang="zh-TW" altLang="en-US" noProof="0"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細明體" panose="02020509000000000000" pitchFamily="49" charset="-120"/>
          <a:ea typeface="細明體" panose="02020509000000000000" pitchFamily="49" charset="-120"/>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細明體" panose="02020509000000000000" pitchFamily="49" charset="-120"/>
          <a:ea typeface="細明體" panose="02020509000000000000" pitchFamily="49" charset="-120"/>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lstStyle/>
          <a:p>
            <a:pPr rtl="0"/>
            <a:r>
              <a:rPr lang="en-US" altLang="zh-TW" dirty="0">
                <a:latin typeface="Times New Roman" panose="02020603050405020304" pitchFamily="18" charset="0"/>
                <a:cs typeface="Times New Roman" panose="02020603050405020304" pitchFamily="18" charset="0"/>
                <a:sym typeface="Salesforce Sans"/>
              </a:rPr>
              <a:t>RELS 5273 </a:t>
            </a:r>
            <a:r>
              <a:rPr lang="zh-TW" altLang="en-US" dirty="0">
                <a:latin typeface="Salesforce Sans"/>
                <a:ea typeface="細明體" panose="02020509000000000000" pitchFamily="49" charset="-120"/>
                <a:sym typeface="Salesforce Sans"/>
              </a:rPr>
              <a:t>天主教社會倫理</a:t>
            </a:r>
          </a:p>
        </p:txBody>
      </p:sp>
      <p:sp>
        <p:nvSpPr>
          <p:cNvPr id="3" name="副標題 2"/>
          <p:cNvSpPr>
            <a:spLocks noGrp="1"/>
          </p:cNvSpPr>
          <p:nvPr>
            <p:ph type="subTitle" idx="1"/>
          </p:nvPr>
        </p:nvSpPr>
        <p:spPr/>
        <p:txBody>
          <a:bodyPr rtlCol="0">
            <a:normAutofit/>
          </a:bodyPr>
          <a:lstStyle/>
          <a:p>
            <a:pPr rtl="0"/>
            <a:r>
              <a:rPr lang="en-US" altLang="zh-TW" sz="4800" dirty="0">
                <a:latin typeface="Salesforce Sans"/>
                <a:sym typeface="Salesforce Sans"/>
              </a:rPr>
              <a:t>《</a:t>
            </a:r>
            <a:r>
              <a:rPr lang="zh-TW" altLang="en-US" sz="4800" dirty="0">
                <a:latin typeface="Salesforce Sans"/>
                <a:ea typeface="細明體" panose="02020509000000000000" pitchFamily="49" charset="-120"/>
                <a:sym typeface="Salesforce Sans"/>
              </a:rPr>
              <a:t>百年</a:t>
            </a:r>
            <a:r>
              <a:rPr lang="en-US" altLang="zh-TW" sz="4800" dirty="0">
                <a:latin typeface="Salesforce Sans"/>
                <a:ea typeface="細明體" panose="02020509000000000000" pitchFamily="49" charset="-120"/>
                <a:sym typeface="Salesforce Sans"/>
              </a:rPr>
              <a:t>》</a:t>
            </a:r>
            <a:r>
              <a:rPr lang="zh-TW" altLang="en-US" sz="4800" dirty="0">
                <a:latin typeface="Salesforce Sans"/>
                <a:ea typeface="細明體" panose="02020509000000000000" pitchFamily="49" charset="-120"/>
                <a:sym typeface="Salesforce Sans"/>
              </a:rPr>
              <a:t>通諭</a:t>
            </a:r>
          </a:p>
        </p:txBody>
      </p:sp>
      <p:sp>
        <p:nvSpPr>
          <p:cNvPr id="4" name="文字方塊 3">
            <a:extLst>
              <a:ext uri="{FF2B5EF4-FFF2-40B4-BE49-F238E27FC236}">
                <a16:creationId xmlns:a16="http://schemas.microsoft.com/office/drawing/2014/main" id="{89FC2E3B-FBA9-4A53-A289-94F213FC5FB2}"/>
              </a:ext>
            </a:extLst>
          </p:cNvPr>
          <p:cNvSpPr txBox="1"/>
          <p:nvPr/>
        </p:nvSpPr>
        <p:spPr>
          <a:xfrm>
            <a:off x="7317327" y="5301208"/>
            <a:ext cx="3528392" cy="1200329"/>
          </a:xfrm>
          <a:prstGeom prst="rect">
            <a:avLst/>
          </a:prstGeom>
          <a:noFill/>
        </p:spPr>
        <p:txBody>
          <a:bodyPr wrap="square" rtlCol="0">
            <a:spAutoFit/>
          </a:bodyPr>
          <a:lstStyle/>
          <a:p>
            <a:r>
              <a:rPr lang="zh-TW" altLang="en-US" dirty="0"/>
              <a:t>報告日期：</a:t>
            </a:r>
            <a:r>
              <a:rPr lang="en-US" altLang="zh-TW" dirty="0"/>
              <a:t>2018</a:t>
            </a:r>
            <a:r>
              <a:rPr lang="zh-TW" altLang="en-US" dirty="0"/>
              <a:t>年</a:t>
            </a:r>
            <a:r>
              <a:rPr lang="en-US" altLang="zh-TW" dirty="0"/>
              <a:t>3</a:t>
            </a:r>
            <a:r>
              <a:rPr lang="zh-TW" altLang="en-US" dirty="0"/>
              <a:t>月</a:t>
            </a:r>
            <a:r>
              <a:rPr lang="en-US" altLang="zh-TW" dirty="0"/>
              <a:t>27</a:t>
            </a:r>
            <a:r>
              <a:rPr lang="zh-TW" altLang="en-US" dirty="0"/>
              <a:t>日</a:t>
            </a:r>
            <a:endParaRPr lang="en-US" altLang="zh-TW" dirty="0"/>
          </a:p>
          <a:p>
            <a:r>
              <a:rPr lang="en-US" altLang="zh-TW" dirty="0"/>
              <a:t>1155087356	</a:t>
            </a:r>
            <a:r>
              <a:rPr lang="zh-TW" altLang="en-US" dirty="0"/>
              <a:t>陳諾婷</a:t>
            </a:r>
            <a:endParaRPr lang="en-US" altLang="zh-TW" dirty="0"/>
          </a:p>
          <a:p>
            <a:r>
              <a:rPr lang="en-US" altLang="zh-HK" dirty="0"/>
              <a:t>1155082006	</a:t>
            </a:r>
            <a:r>
              <a:rPr lang="zh-TW" altLang="en-US" dirty="0"/>
              <a:t>朱憶雯</a:t>
            </a:r>
            <a:endParaRPr lang="en-US" altLang="zh-TW" dirty="0"/>
          </a:p>
          <a:p>
            <a:r>
              <a:rPr lang="en-US" altLang="zh-HK" dirty="0"/>
              <a:t>1155089395             </a:t>
            </a:r>
            <a:r>
              <a:rPr lang="zh-TW" altLang="en-US" dirty="0"/>
              <a:t>陳志安</a:t>
            </a:r>
            <a:endParaRPr lang="zh-HK" alt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78B166-D15C-4DEA-8F37-3D1F5AEB4B76}"/>
              </a:ext>
            </a:extLst>
          </p:cNvPr>
          <p:cNvSpPr>
            <a:spLocks noGrp="1"/>
          </p:cNvSpPr>
          <p:nvPr>
            <p:ph type="title"/>
          </p:nvPr>
        </p:nvSpPr>
        <p:spPr/>
        <p:txBody>
          <a:bodyPr/>
          <a:lstStyle/>
          <a:p>
            <a:r>
              <a:rPr lang="zh-TW" altLang="en-US" dirty="0"/>
              <a:t>第一章：「新事物」通諭的特性</a:t>
            </a:r>
            <a:endParaRPr lang="zh-HK" altLang="en-US" dirty="0"/>
          </a:p>
        </p:txBody>
      </p:sp>
      <p:sp>
        <p:nvSpPr>
          <p:cNvPr id="3" name="內容版面配置區 2">
            <a:extLst>
              <a:ext uri="{FF2B5EF4-FFF2-40B4-BE49-F238E27FC236}">
                <a16:creationId xmlns:a16="http://schemas.microsoft.com/office/drawing/2014/main" id="{720D6B50-A5CD-4247-8256-47B05CEA1156}"/>
              </a:ext>
            </a:extLst>
          </p:cNvPr>
          <p:cNvSpPr>
            <a:spLocks noGrp="1"/>
          </p:cNvSpPr>
          <p:nvPr>
            <p:ph idx="1"/>
          </p:nvPr>
        </p:nvSpPr>
        <p:spPr>
          <a:xfrm>
            <a:off x="1218883" y="1803400"/>
            <a:ext cx="9751060" cy="4267200"/>
          </a:xfrm>
        </p:spPr>
        <p:txBody>
          <a:bodyPr>
            <a:normAutofit lnSpcReduction="10000"/>
          </a:bodyPr>
          <a:lstStyle/>
          <a:p>
            <a:r>
              <a:rPr lang="zh-TW" altLang="en-US" dirty="0"/>
              <a:t>今天的重任：</a:t>
            </a:r>
            <a:r>
              <a:rPr lang="zh-TW" altLang="en-US" sz="2800" b="1" dirty="0">
                <a:solidFill>
                  <a:srgbClr val="FF0000"/>
                </a:solidFill>
                <a:effectLst>
                  <a:outerShdw blurRad="38100" dist="38100" dir="2700000" algn="tl">
                    <a:srgbClr val="000000">
                      <a:alpha val="43137"/>
                    </a:srgbClr>
                  </a:outerShdw>
                </a:effectLst>
              </a:rPr>
              <a:t>「重新傳授福音」應把宣揚教會的社會訓導作為重要的部份</a:t>
            </a:r>
            <a:endParaRPr lang="en-US" altLang="zh-TW" b="1" dirty="0">
              <a:solidFill>
                <a:srgbClr val="FF0000"/>
              </a:solidFill>
              <a:effectLst>
                <a:outerShdw blurRad="38100" dist="38100" dir="2700000" algn="tl">
                  <a:srgbClr val="000000">
                    <a:alpha val="43137"/>
                  </a:srgbClr>
                </a:outerShdw>
              </a:effectLst>
            </a:endParaRPr>
          </a:p>
          <a:p>
            <a:r>
              <a:rPr lang="zh-TW" altLang="en-US" dirty="0"/>
              <a:t>勞資雙方的盲目鬥爭下，確認了</a:t>
            </a:r>
            <a:r>
              <a:rPr lang="zh-TW" altLang="en-US" b="1" dirty="0">
                <a:solidFill>
                  <a:srgbClr val="FF0000"/>
                </a:solidFill>
                <a:effectLst>
                  <a:outerShdw blurRad="38100" dist="38100" dir="2700000" algn="tl">
                    <a:srgbClr val="000000">
                      <a:alpha val="43137"/>
                    </a:srgbClr>
                  </a:outerShdw>
                </a:effectLst>
              </a:rPr>
              <a:t>工人的基本權利</a:t>
            </a:r>
            <a:endParaRPr lang="en-US" altLang="zh-TW" b="1" dirty="0">
              <a:solidFill>
                <a:srgbClr val="FF0000"/>
              </a:solidFill>
              <a:effectLst>
                <a:outerShdw blurRad="38100" dist="38100" dir="2700000" algn="tl">
                  <a:srgbClr val="000000">
                    <a:alpha val="43137"/>
                  </a:srgbClr>
                </a:outerShdw>
              </a:effectLst>
            </a:endParaRPr>
          </a:p>
          <a:p>
            <a:pPr lvl="1"/>
            <a:r>
              <a:rPr lang="zh-TW" altLang="en-US" dirty="0"/>
              <a:t>工人的自我及工作尊嚴</a:t>
            </a:r>
            <a:endParaRPr lang="en-US" altLang="zh-TW" dirty="0"/>
          </a:p>
          <a:p>
            <a:pPr lvl="1"/>
            <a:r>
              <a:rPr lang="zh-TW" altLang="en-US" dirty="0"/>
              <a:t>適當的休息時間</a:t>
            </a:r>
            <a:r>
              <a:rPr lang="en-US" altLang="zh-TW" dirty="0">
                <a:sym typeface="Wingdings" panose="05000000000000000000" pitchFamily="2" charset="2"/>
              </a:rPr>
              <a:t></a:t>
            </a:r>
            <a:r>
              <a:rPr lang="zh-TW" altLang="en-US" dirty="0">
                <a:sym typeface="Wingdings" panose="05000000000000000000" pitchFamily="2" charset="2"/>
              </a:rPr>
              <a:t>與上帝建立親密的關係，讓人把精神專注於天國之事上，標準工時</a:t>
            </a:r>
            <a:endParaRPr lang="en-US" altLang="zh-TW" dirty="0">
              <a:sym typeface="Wingdings" panose="05000000000000000000" pitchFamily="2" charset="2"/>
            </a:endParaRPr>
          </a:p>
          <a:p>
            <a:pPr lvl="1"/>
            <a:r>
              <a:rPr lang="zh-TW" altLang="en-US" dirty="0">
                <a:sym typeface="Wingdings" panose="05000000000000000000" pitchFamily="2" charset="2"/>
              </a:rPr>
              <a:t>合理的薪酬</a:t>
            </a:r>
            <a:endParaRPr lang="en-US" altLang="zh-TW" dirty="0">
              <a:sym typeface="Wingdings" panose="05000000000000000000" pitchFamily="2" charset="2"/>
            </a:endParaRPr>
          </a:p>
          <a:p>
            <a:r>
              <a:rPr lang="zh-TW" altLang="en-US" dirty="0">
                <a:sym typeface="Wingdings" panose="05000000000000000000" pitchFamily="2" charset="2"/>
              </a:rPr>
              <a:t>「私有財產」權、土地擁有權、集會結社權</a:t>
            </a:r>
            <a:r>
              <a:rPr lang="en-US" altLang="zh-TW" dirty="0">
                <a:sym typeface="Wingdings" panose="05000000000000000000" pitchFamily="2" charset="2"/>
              </a:rPr>
              <a:t></a:t>
            </a:r>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人類自然應有的權利</a:t>
            </a:r>
            <a:r>
              <a:rPr lang="zh-TW" altLang="en-US" dirty="0">
                <a:latin typeface="新細明體" panose="02020500000000000000" pitchFamily="18" charset="-120"/>
                <a:ea typeface="新細明體" panose="02020500000000000000" pitchFamily="18" charset="-120"/>
                <a:sym typeface="Wingdings" panose="05000000000000000000" pitchFamily="2" charset="2"/>
              </a:rPr>
              <a:t>（</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世界人權宣言</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於</a:t>
            </a:r>
            <a:r>
              <a:rPr lang="en-US" altLang="zh-TW" dirty="0">
                <a:latin typeface="新細明體" panose="02020500000000000000" pitchFamily="18" charset="-120"/>
                <a:ea typeface="新細明體" panose="02020500000000000000" pitchFamily="18" charset="-120"/>
                <a:sym typeface="Wingdings" panose="05000000000000000000" pitchFamily="2" charset="2"/>
              </a:rPr>
              <a:t>1948</a:t>
            </a:r>
            <a:r>
              <a:rPr lang="zh-TW" altLang="en-US" dirty="0">
                <a:latin typeface="新細明體" panose="02020500000000000000" pitchFamily="18" charset="-120"/>
                <a:ea typeface="新細明體" panose="02020500000000000000" pitchFamily="18" charset="-120"/>
                <a:sym typeface="Wingdings" panose="05000000000000000000" pitchFamily="2" charset="2"/>
              </a:rPr>
              <a:t>年頒佈，</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經濟、社會及文化權利國際公約</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公民權利和政治權利國際公約</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於</a:t>
            </a:r>
            <a:r>
              <a:rPr lang="en-US" altLang="zh-TW" dirty="0">
                <a:latin typeface="新細明體" panose="02020500000000000000" pitchFamily="18" charset="-120"/>
                <a:ea typeface="新細明體" panose="02020500000000000000" pitchFamily="18" charset="-120"/>
                <a:sym typeface="Wingdings" panose="05000000000000000000" pitchFamily="2" charset="2"/>
              </a:rPr>
              <a:t>1966</a:t>
            </a:r>
            <a:r>
              <a:rPr lang="zh-TW" altLang="en-US" dirty="0">
                <a:latin typeface="新細明體" panose="02020500000000000000" pitchFamily="18" charset="-120"/>
                <a:ea typeface="新細明體" panose="02020500000000000000" pitchFamily="18" charset="-120"/>
                <a:sym typeface="Wingdings" panose="05000000000000000000" pitchFamily="2" charset="2"/>
              </a:rPr>
              <a:t>年通過，當中包含以上的權利，視之為基本人權）</a:t>
            </a:r>
            <a:endParaRPr lang="zh-HK" altLang="en-US" dirty="0"/>
          </a:p>
        </p:txBody>
      </p:sp>
    </p:spTree>
    <p:extLst>
      <p:ext uri="{BB962C8B-B14F-4D97-AF65-F5344CB8AC3E}">
        <p14:creationId xmlns:p14="http://schemas.microsoft.com/office/powerpoint/2010/main" val="136138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6D592A-90EA-4252-ABB3-7A3219165595}"/>
              </a:ext>
            </a:extLst>
          </p:cNvPr>
          <p:cNvSpPr>
            <a:spLocks noGrp="1"/>
          </p:cNvSpPr>
          <p:nvPr>
            <p:ph type="title"/>
          </p:nvPr>
        </p:nvSpPr>
        <p:spPr/>
        <p:txBody>
          <a:bodyPr/>
          <a:lstStyle/>
          <a:p>
            <a:r>
              <a:rPr lang="zh-TW" altLang="en-US" dirty="0"/>
              <a:t>第一章：「新事物」通諭的特性</a:t>
            </a:r>
            <a:endParaRPr lang="zh-HK" altLang="en-US" dirty="0"/>
          </a:p>
        </p:txBody>
      </p:sp>
      <p:sp>
        <p:nvSpPr>
          <p:cNvPr id="3" name="內容版面配置區 2">
            <a:extLst>
              <a:ext uri="{FF2B5EF4-FFF2-40B4-BE49-F238E27FC236}">
                <a16:creationId xmlns:a16="http://schemas.microsoft.com/office/drawing/2014/main" id="{87B4E70A-CBA3-41F3-A2C3-CC650CB02194}"/>
              </a:ext>
            </a:extLst>
          </p:cNvPr>
          <p:cNvSpPr>
            <a:spLocks noGrp="1"/>
          </p:cNvSpPr>
          <p:nvPr>
            <p:ph idx="1"/>
          </p:nvPr>
        </p:nvSpPr>
        <p:spPr/>
        <p:txBody>
          <a:bodyPr/>
          <a:lstStyle/>
          <a:p>
            <a:r>
              <a:rPr lang="zh-TW" altLang="en-US" dirty="0"/>
              <a:t>國家與人民之間關係的觀念</a:t>
            </a:r>
            <a:endParaRPr lang="en-US" altLang="zh-TW" dirty="0"/>
          </a:p>
          <a:p>
            <a:pPr lvl="1"/>
            <a:r>
              <a:rPr lang="zh-TW" altLang="en-US" dirty="0"/>
              <a:t>強烈譴責社會主義與自由主義兩種社會經濟系統</a:t>
            </a:r>
            <a:r>
              <a:rPr lang="zh-TW" altLang="en-US" dirty="0">
                <a:latin typeface="新細明體" panose="02020500000000000000" pitchFamily="18" charset="-120"/>
                <a:ea typeface="新細明體" panose="02020500000000000000" pitchFamily="18" charset="-120"/>
              </a:rPr>
              <a:t>（前者為國家高度集中所有權利，後者為放任不管政策）</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團結原則</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社會慈善，與貧苦人站在一起</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履行基督博愛精神</a:t>
            </a:r>
            <a:endParaRPr lang="en-US" altLang="zh-TW" dirty="0">
              <a:latin typeface="新細明體" panose="02020500000000000000" pitchFamily="18" charset="-120"/>
              <a:ea typeface="新細明體" panose="02020500000000000000" pitchFamily="18" charset="-120"/>
              <a:sym typeface="Wingdings" panose="05000000000000000000" pitchFamily="2" charset="2"/>
            </a:endParaRPr>
          </a:p>
          <a:p>
            <a:r>
              <a:rPr lang="zh-TW" altLang="en-US" dirty="0">
                <a:latin typeface="新細明體" panose="02020500000000000000" pitchFamily="18" charset="-120"/>
                <a:ea typeface="新細明體" panose="02020500000000000000" pitchFamily="18" charset="-120"/>
                <a:sym typeface="Wingdings" panose="05000000000000000000" pitchFamily="2" charset="2"/>
              </a:rPr>
              <a:t>國家按照公義原則改變窮人的生活狀況</a:t>
            </a:r>
            <a:r>
              <a:rPr lang="en-US" altLang="zh-TW" dirty="0">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latin typeface="新細明體" panose="02020500000000000000" pitchFamily="18" charset="-120"/>
                <a:ea typeface="新細明體" panose="02020500000000000000" pitchFamily="18" charset="-120"/>
                <a:sym typeface="Wingdings" panose="05000000000000000000" pitchFamily="2" charset="2"/>
              </a:rPr>
              <a:t>有義務看顧人的公共福利</a:t>
            </a:r>
            <a:endParaRPr lang="en-US" altLang="zh-TW" dirty="0">
              <a:latin typeface="新細明體" panose="02020500000000000000" pitchFamily="18" charset="-120"/>
              <a:ea typeface="新細明體" panose="02020500000000000000" pitchFamily="18" charset="-120"/>
              <a:sym typeface="Wingdings" panose="05000000000000000000" pitchFamily="2" charset="2"/>
            </a:endParaRPr>
          </a:p>
          <a:p>
            <a:r>
              <a:rPr lang="zh-TW" altLang="en-US" sz="28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「新事物」通諭</a:t>
            </a:r>
            <a:r>
              <a:rPr lang="en-US" altLang="zh-TW" sz="28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a:t>
            </a:r>
            <a:r>
              <a:rPr lang="zh-TW" altLang="en-US" sz="28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對人類及其獨有價值的正確看法</a:t>
            </a:r>
            <a:endParaRPr lang="zh-HK" alt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27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6F316E-9747-4D85-BF26-F9DC11DFF9FE}"/>
              </a:ext>
            </a:extLst>
          </p:cNvPr>
          <p:cNvSpPr>
            <a:spLocks noGrp="1"/>
          </p:cNvSpPr>
          <p:nvPr>
            <p:ph type="title"/>
          </p:nvPr>
        </p:nvSpPr>
        <p:spPr/>
        <p:txBody>
          <a:bodyPr/>
          <a:lstStyle/>
          <a:p>
            <a:r>
              <a:rPr lang="zh-TW" altLang="en-US" dirty="0"/>
              <a:t>第二章：探討今天的「新事物」</a:t>
            </a:r>
            <a:endParaRPr lang="zh-HK" altLang="en-US" dirty="0"/>
          </a:p>
        </p:txBody>
      </p:sp>
      <p:sp>
        <p:nvSpPr>
          <p:cNvPr id="3" name="內容版面配置區 2">
            <a:extLst>
              <a:ext uri="{FF2B5EF4-FFF2-40B4-BE49-F238E27FC236}">
                <a16:creationId xmlns:a16="http://schemas.microsoft.com/office/drawing/2014/main" id="{0D9F7A35-175D-4891-AF64-458B64EA8159}"/>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1989</a:t>
            </a:r>
            <a:r>
              <a:rPr lang="zh-TW" altLang="en-US" dirty="0">
                <a:latin typeface="Times New Roman" panose="02020603050405020304" pitchFamily="18" charset="0"/>
                <a:cs typeface="Times New Roman" panose="02020603050405020304" pitchFamily="18" charset="0"/>
              </a:rPr>
              <a:t>年末、</a:t>
            </a:r>
            <a:r>
              <a:rPr lang="en-US" altLang="zh-TW" dirty="0">
                <a:latin typeface="Times New Roman" panose="02020603050405020304" pitchFamily="18" charset="0"/>
                <a:cs typeface="Times New Roman" panose="02020603050405020304" pitchFamily="18" charset="0"/>
              </a:rPr>
              <a:t>1990</a:t>
            </a:r>
            <a:r>
              <a:rPr lang="zh-TW" altLang="en-US" dirty="0">
                <a:latin typeface="Times New Roman" panose="02020603050405020304" pitchFamily="18" charset="0"/>
                <a:cs typeface="Times New Roman" panose="02020603050405020304" pitchFamily="18" charset="0"/>
              </a:rPr>
              <a:t>年初發生的事只不過是良十三世的預測和其繼承者留意到的動亂情況，經過具體化或制度化</a:t>
            </a:r>
            <a:endParaRPr lang="en-US" altLang="zh-TW" dirty="0">
              <a:latin typeface="Times New Roman" panose="02020603050405020304" pitchFamily="18" charset="0"/>
              <a:cs typeface="Times New Roman" panose="02020603050405020304" pitchFamily="18" charset="0"/>
            </a:endParaRPr>
          </a:p>
          <a:p>
            <a:r>
              <a:rPr lang="zh-TW" altLang="en-US" b="1" dirty="0">
                <a:solidFill>
                  <a:srgbClr val="FF0000"/>
                </a:solidFill>
                <a:effectLst>
                  <a:outerShdw blurRad="38100" dist="38100" dir="2700000" algn="tl">
                    <a:srgbClr val="000000">
                      <a:alpha val="43137"/>
                    </a:srgbClr>
                  </a:outerShdw>
                </a:effectLst>
              </a:rPr>
              <a:t>始於十八世紀啟蒙運動，理性主義抬頭，出現無神論</a:t>
            </a:r>
            <a:r>
              <a:rPr lang="en-US" altLang="zh-TW" b="1" dirty="0">
                <a:solidFill>
                  <a:srgbClr val="FF0000"/>
                </a:solidFill>
                <a:effectLst>
                  <a:outerShdw blurRad="38100" dist="38100" dir="2700000" algn="tl">
                    <a:srgbClr val="000000">
                      <a:alpha val="43137"/>
                    </a:srgbClr>
                  </a:outerShdw>
                </a:effectLst>
                <a:sym typeface="Wingdings" panose="05000000000000000000" pitchFamily="2" charset="2"/>
              </a:rPr>
              <a:t></a:t>
            </a:r>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以機械觀來看待人與社會</a:t>
            </a:r>
            <a:endParaRPr lang="en-US" altLang="zh-TW" b="1" dirty="0">
              <a:solidFill>
                <a:srgbClr val="FF0000"/>
              </a:solidFill>
              <a:effectLst>
                <a:outerShdw blurRad="38100" dist="38100" dir="2700000" algn="tl">
                  <a:srgbClr val="000000">
                    <a:alpha val="43137"/>
                  </a:srgbClr>
                </a:outerShdw>
              </a:effectLst>
              <a:sym typeface="Wingdings" panose="05000000000000000000" pitchFamily="2" charset="2"/>
            </a:endParaRPr>
          </a:p>
          <a:p>
            <a:r>
              <a:rPr lang="zh-TW" altLang="en-US" dirty="0">
                <a:sym typeface="Wingdings" panose="05000000000000000000" pitchFamily="2" charset="2"/>
              </a:rPr>
              <a:t>否定人的真正偉大；</a:t>
            </a:r>
            <a:endParaRPr lang="en-US" altLang="zh-TW" dirty="0">
              <a:sym typeface="Wingdings" panose="05000000000000000000" pitchFamily="2" charset="2"/>
            </a:endParaRPr>
          </a:p>
          <a:p>
            <a:r>
              <a:rPr lang="zh-TW" altLang="en-US" dirty="0">
                <a:sym typeface="Wingdings" panose="05000000000000000000" pitchFamily="2" charset="2"/>
              </a:rPr>
              <a:t>否定人相對於世界現實的超越性；</a:t>
            </a:r>
            <a:endParaRPr lang="en-US" altLang="zh-TW" dirty="0">
              <a:sym typeface="Wingdings" panose="05000000000000000000" pitchFamily="2" charset="2"/>
            </a:endParaRPr>
          </a:p>
          <a:p>
            <a:r>
              <a:rPr lang="zh-TW" altLang="en-US" dirty="0">
                <a:sym typeface="Wingdings" panose="05000000000000000000" pitchFamily="2" charset="2"/>
              </a:rPr>
              <a:t>否定人渴望向善與能力不足兩者之間的矛盾；</a:t>
            </a:r>
            <a:endParaRPr lang="en-US" altLang="zh-TW" dirty="0">
              <a:sym typeface="Wingdings" panose="05000000000000000000" pitchFamily="2" charset="2"/>
            </a:endParaRPr>
          </a:p>
          <a:p>
            <a:r>
              <a:rPr lang="zh-TW" altLang="en-US" dirty="0">
                <a:sym typeface="Wingdings" panose="05000000000000000000" pitchFamily="2" charset="2"/>
              </a:rPr>
              <a:t>否定人需要救贖</a:t>
            </a:r>
            <a:endParaRPr lang="en-US" altLang="zh-TW" dirty="0">
              <a:sym typeface="Wingdings" panose="05000000000000000000" pitchFamily="2" charset="2"/>
            </a:endParaRPr>
          </a:p>
          <a:p>
            <a:endParaRPr lang="zh-HK" altLang="en-US" dirty="0"/>
          </a:p>
        </p:txBody>
      </p:sp>
      <p:pic>
        <p:nvPicPr>
          <p:cNvPr id="5" name="圖片 4">
            <a:extLst>
              <a:ext uri="{FF2B5EF4-FFF2-40B4-BE49-F238E27FC236}">
                <a16:creationId xmlns:a16="http://schemas.microsoft.com/office/drawing/2014/main" id="{5DFF5138-66AA-4A13-B12B-D48F71752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6580" y="3429000"/>
            <a:ext cx="4047945"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279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1C9B98-72A0-40F2-823F-DE5C62F18741}"/>
              </a:ext>
            </a:extLst>
          </p:cNvPr>
          <p:cNvSpPr>
            <a:spLocks noGrp="1"/>
          </p:cNvSpPr>
          <p:nvPr>
            <p:ph type="title"/>
          </p:nvPr>
        </p:nvSpPr>
        <p:spPr/>
        <p:txBody>
          <a:bodyPr/>
          <a:lstStyle/>
          <a:p>
            <a:r>
              <a:rPr lang="zh-TW" altLang="en-US" dirty="0"/>
              <a:t>第二章：探討今天的「新事物」</a:t>
            </a:r>
            <a:endParaRPr lang="zh-HK" altLang="en-US" dirty="0"/>
          </a:p>
        </p:txBody>
      </p:sp>
      <p:sp>
        <p:nvSpPr>
          <p:cNvPr id="3" name="內容版面配置區 2">
            <a:extLst>
              <a:ext uri="{FF2B5EF4-FFF2-40B4-BE49-F238E27FC236}">
                <a16:creationId xmlns:a16="http://schemas.microsoft.com/office/drawing/2014/main" id="{95D06B99-A0E5-40A7-8841-90C6621C81B5}"/>
              </a:ext>
            </a:extLst>
          </p:cNvPr>
          <p:cNvSpPr>
            <a:spLocks noGrp="1"/>
          </p:cNvSpPr>
          <p:nvPr>
            <p:ph idx="1"/>
          </p:nvPr>
        </p:nvSpPr>
        <p:spPr/>
        <p:txBody>
          <a:bodyPr/>
          <a:lstStyle/>
          <a:p>
            <a:r>
              <a:rPr lang="zh-TW" altLang="en-US" sz="2800" dirty="0"/>
              <a:t>「新事物」通諭為公正的改革指出了正確的方向</a:t>
            </a:r>
            <a:endParaRPr lang="en-US" altLang="zh-TW" sz="2800" dirty="0"/>
          </a:p>
          <a:p>
            <a:pPr lvl="1"/>
            <a:r>
              <a:rPr lang="zh-TW" altLang="en-US" sz="2400" b="1" dirty="0">
                <a:solidFill>
                  <a:srgbClr val="FF0000"/>
                </a:solidFill>
                <a:effectLst>
                  <a:outerShdw blurRad="38100" dist="38100" dir="2700000" algn="tl">
                    <a:srgbClr val="000000">
                      <a:alpha val="43137"/>
                    </a:srgbClr>
                  </a:outerShdw>
                </a:effectLst>
              </a:rPr>
              <a:t>反對由國家控制生產工具，但絕不能放任不管，全受市場主導</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r>
              <a:rPr lang="en-US" altLang="zh-TW"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積極不干預政策）</a:t>
            </a:r>
            <a:endParaRPr lang="en-US" altLang="zh-TW" sz="2400" b="1" dirty="0">
              <a:solidFill>
                <a:srgbClr val="FF0000"/>
              </a:solidFill>
              <a:effectLst>
                <a:outerShdw blurRad="38100" dist="38100" dir="2700000" algn="tl">
                  <a:srgbClr val="000000">
                    <a:alpha val="43137"/>
                  </a:srgbClr>
                </a:outerShdw>
              </a:effectLst>
            </a:endParaRPr>
          </a:p>
          <a:p>
            <a:pPr lvl="1"/>
            <a:r>
              <a:rPr lang="zh-TW" altLang="en-US" sz="2400" dirty="0"/>
              <a:t>社會與國家將負起責任，保護工人免受失業之苦</a:t>
            </a:r>
            <a:endParaRPr lang="en-US" altLang="zh-TW" sz="2400" dirty="0"/>
          </a:p>
          <a:p>
            <a:pPr lvl="1"/>
            <a:r>
              <a:rPr lang="zh-TW" altLang="en-US" sz="2400" dirty="0"/>
              <a:t>以經濟政策保障平衡的經濟發展與全面就業</a:t>
            </a:r>
            <a:endParaRPr lang="en-US" altLang="zh-TW" sz="2400" dirty="0"/>
          </a:p>
          <a:p>
            <a:pPr lvl="1"/>
            <a:r>
              <a:rPr lang="zh-TW" altLang="en-US" sz="2400" dirty="0"/>
              <a:t>確保薪金、工作時間訂於合理水平</a:t>
            </a:r>
            <a:r>
              <a:rPr lang="en-US" altLang="zh-TW" sz="2400" dirty="0">
                <a:sym typeface="Wingdings" panose="05000000000000000000" pitchFamily="2" charset="2"/>
              </a:rPr>
              <a:t></a:t>
            </a:r>
            <a:r>
              <a:rPr lang="zh-TW" altLang="en-US" sz="2400" dirty="0">
                <a:sym typeface="Wingdings" panose="05000000000000000000" pitchFamily="2" charset="2"/>
              </a:rPr>
              <a:t>最低工資、標準工時</a:t>
            </a:r>
            <a:endParaRPr lang="en-US" altLang="zh-TW" sz="2400" dirty="0">
              <a:sym typeface="Wingdings" panose="05000000000000000000" pitchFamily="2" charset="2"/>
            </a:endParaRPr>
          </a:p>
          <a:p>
            <a:pPr lvl="1"/>
            <a:r>
              <a:rPr lang="zh-TW" altLang="en-US" sz="2400" dirty="0">
                <a:sym typeface="Wingdings" panose="05000000000000000000" pitchFamily="2" charset="2"/>
              </a:rPr>
              <a:t>補助原則</a:t>
            </a:r>
            <a:endParaRPr lang="en-US" altLang="zh-TW" sz="2400" dirty="0">
              <a:sym typeface="Wingdings" panose="05000000000000000000" pitchFamily="2" charset="2"/>
            </a:endParaRPr>
          </a:p>
          <a:p>
            <a:pPr lvl="1"/>
            <a:endParaRPr lang="en-US" altLang="zh-TW" dirty="0"/>
          </a:p>
          <a:p>
            <a:pPr lvl="1"/>
            <a:endParaRPr lang="zh-HK" altLang="en-US" dirty="0"/>
          </a:p>
        </p:txBody>
      </p:sp>
      <p:pic>
        <p:nvPicPr>
          <p:cNvPr id="5" name="圖片 4">
            <a:extLst>
              <a:ext uri="{FF2B5EF4-FFF2-40B4-BE49-F238E27FC236}">
                <a16:creationId xmlns:a16="http://schemas.microsoft.com/office/drawing/2014/main" id="{B95665C1-B260-4109-A368-910401CC23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8148" y="4705975"/>
            <a:ext cx="1988840" cy="1988840"/>
          </a:xfrm>
          <a:prstGeom prst="rect">
            <a:avLst/>
          </a:prstGeom>
        </p:spPr>
      </p:pic>
      <p:pic>
        <p:nvPicPr>
          <p:cNvPr id="7" name="圖片 6">
            <a:extLst>
              <a:ext uri="{FF2B5EF4-FFF2-40B4-BE49-F238E27FC236}">
                <a16:creationId xmlns:a16="http://schemas.microsoft.com/office/drawing/2014/main" id="{8F4E3F8C-8242-458B-B52F-26DA79373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153" y="4374502"/>
            <a:ext cx="1988840" cy="2320313"/>
          </a:xfrm>
          <a:prstGeom prst="rect">
            <a:avLst/>
          </a:prstGeom>
        </p:spPr>
      </p:pic>
    </p:spTree>
    <p:extLst>
      <p:ext uri="{BB962C8B-B14F-4D97-AF65-F5344CB8AC3E}">
        <p14:creationId xmlns:p14="http://schemas.microsoft.com/office/powerpoint/2010/main" val="36695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A9660F-6900-410B-8DD5-7A3CE93CBDEE}"/>
              </a:ext>
            </a:extLst>
          </p:cNvPr>
          <p:cNvSpPr>
            <a:spLocks noGrp="1"/>
          </p:cNvSpPr>
          <p:nvPr>
            <p:ph type="title"/>
          </p:nvPr>
        </p:nvSpPr>
        <p:spPr/>
        <p:txBody>
          <a:bodyPr/>
          <a:lstStyle/>
          <a:p>
            <a:r>
              <a:rPr lang="zh-TW" altLang="en-US" dirty="0"/>
              <a:t>第二章：探討今天的「新事物」</a:t>
            </a:r>
            <a:endParaRPr lang="zh-HK" altLang="en-US" dirty="0"/>
          </a:p>
        </p:txBody>
      </p:sp>
      <p:sp>
        <p:nvSpPr>
          <p:cNvPr id="3" name="內容版面配置區 2">
            <a:extLst>
              <a:ext uri="{FF2B5EF4-FFF2-40B4-BE49-F238E27FC236}">
                <a16:creationId xmlns:a16="http://schemas.microsoft.com/office/drawing/2014/main" id="{5ED98C92-7A1D-4AB1-9986-5917CD36CFE4}"/>
              </a:ext>
            </a:extLst>
          </p:cNvPr>
          <p:cNvSpPr>
            <a:spLocks noGrp="1"/>
          </p:cNvSpPr>
          <p:nvPr>
            <p:ph idx="1"/>
          </p:nvPr>
        </p:nvSpPr>
        <p:spPr/>
        <p:txBody>
          <a:bodyPr>
            <a:normAutofit lnSpcReduction="10000"/>
          </a:bodyPr>
          <a:lstStyle/>
          <a:p>
            <a:r>
              <a:rPr lang="zh-TW"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承認「新事物」雖引起廣泛的共鳴，但其預言未為當時世人接納</a:t>
            </a:r>
            <a:endParaRPr lang="en-US" altLang="zh-TW"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錯誤對人類自由理解、為無須依從真理，故無責任尊重他人之權利</a:t>
            </a:r>
            <a:r>
              <a:rPr lang="en-US" altLang="zh-TW" dirty="0">
                <a:latin typeface="Times New Roman" panose="02020603050405020304" pitchFamily="18" charset="0"/>
                <a:cs typeface="Times New Roman" panose="02020603050405020304" pitchFamily="18" charset="0"/>
                <a:sym typeface="Wingdings" panose="05000000000000000000" pitchFamily="2" charset="2"/>
              </a:rPr>
              <a:t></a:t>
            </a:r>
            <a:r>
              <a:rPr lang="zh-TW" altLang="en-US" dirty="0">
                <a:latin typeface="Times New Roman" panose="02020603050405020304" pitchFamily="18" charset="0"/>
                <a:cs typeface="Times New Roman" panose="02020603050405020304" pitchFamily="18" charset="0"/>
                <a:sym typeface="Wingdings" panose="05000000000000000000" pitchFamily="2" charset="2"/>
              </a:rPr>
              <a:t>成為一種自戀、蔑視天主、鄙視鄰人、自私先利的人</a:t>
            </a:r>
            <a:endParaRPr lang="en-US" altLang="zh-TW" dirty="0">
              <a:latin typeface="Times New Roman" panose="02020603050405020304" pitchFamily="18" charset="0"/>
              <a:cs typeface="Times New Roman" panose="02020603050405020304" pitchFamily="18" charset="0"/>
              <a:sym typeface="Wingdings" panose="05000000000000000000" pitchFamily="2" charset="2"/>
            </a:endParaRPr>
          </a:p>
          <a:p>
            <a:pPr lvl="1"/>
            <a:r>
              <a:rPr lang="zh-TW" altLang="en-US" dirty="0">
                <a:latin typeface="Times New Roman" panose="02020603050405020304" pitchFamily="18" charset="0"/>
                <a:cs typeface="Times New Roman" panose="02020603050405020304" pitchFamily="18" charset="0"/>
                <a:sym typeface="Wingdings" panose="05000000000000000000" pitchFamily="2" charset="2"/>
              </a:rPr>
              <a:t>第一次世界大戰爆發</a:t>
            </a:r>
            <a:endParaRPr lang="en-US" altLang="zh-TW" dirty="0">
              <a:latin typeface="Times New Roman" panose="02020603050405020304" pitchFamily="18" charset="0"/>
              <a:cs typeface="Times New Roman" panose="02020603050405020304" pitchFamily="18" charset="0"/>
              <a:sym typeface="Wingdings" panose="05000000000000000000" pitchFamily="2" charset="2"/>
            </a:endParaRPr>
          </a:p>
          <a:p>
            <a:pPr lvl="1"/>
            <a:r>
              <a:rPr lang="zh-TW" altLang="en-US" dirty="0">
                <a:latin typeface="Times New Roman" panose="02020603050405020304" pitchFamily="18" charset="0"/>
                <a:cs typeface="Times New Roman" panose="02020603050405020304" pitchFamily="18" charset="0"/>
              </a:rPr>
              <a:t>極權主義橫行：極端民族主義、軍國主義</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（階級鬥爭／國內意識形態之戰所致）</a:t>
            </a:r>
            <a:endParaRPr lang="en-US" altLang="zh-TW" dirty="0">
              <a:latin typeface="Times New Roman" panose="02020603050405020304" pitchFamily="18" charset="0"/>
              <a:ea typeface="新細明體" panose="02020500000000000000" pitchFamily="18" charset="-120"/>
              <a:cs typeface="Times New Roman" panose="02020603050405020304" pitchFamily="18" charset="0"/>
            </a:endParaRPr>
          </a:p>
          <a:p>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第二次世界大戰結束後，歐洲大陸雖不再受戰火蹂躪，但只是「仗沒有打起來」，不算是真正的和平</a:t>
            </a:r>
            <a:endPar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endParaRPr>
          </a:p>
          <a:p>
            <a:pPr lvl="1"/>
            <a:r>
              <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1946</a:t>
            </a:r>
            <a:r>
              <a:rPr lang="zh-TW" altLang="en-US"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年冷戰爆發，資本主義：美國為首（</a:t>
            </a:r>
            <a:r>
              <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Capitalist Bloc</a:t>
            </a:r>
            <a:r>
              <a:rPr lang="zh-TW" altLang="en-US"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）；共產主義：蘇聯為首（</a:t>
            </a:r>
            <a:r>
              <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Communist Bloc</a:t>
            </a:r>
            <a:r>
              <a:rPr lang="zh-TW" altLang="en-US"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），兩陣營對峙</a:t>
            </a:r>
            <a:endPar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endParaRPr>
          </a:p>
          <a:p>
            <a:pPr lvl="1"/>
            <a:r>
              <a:rPr lang="zh-TW" altLang="en-US"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第三世界不斷擴充軍備，恐怖主義泛濫：北韓核化、武裝組織：塔利班</a:t>
            </a:r>
            <a:endPar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endParaRPr>
          </a:p>
          <a:p>
            <a:pPr lvl="1"/>
            <a:r>
              <a:rPr lang="zh-TW" altLang="en-US"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核子戰爭的威脅：蘇聯成功研發原子彈，古巴導彈危機</a:t>
            </a:r>
            <a:endParaRPr lang="en-US" altLang="zh-TW" dirty="0">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endParaRPr>
          </a:p>
          <a:p>
            <a:pPr lvl="1"/>
            <a:endParaRPr lang="zh-HK" altLang="en-US" dirty="0"/>
          </a:p>
        </p:txBody>
      </p:sp>
    </p:spTree>
    <p:extLst>
      <p:ext uri="{BB962C8B-B14F-4D97-AF65-F5344CB8AC3E}">
        <p14:creationId xmlns:p14="http://schemas.microsoft.com/office/powerpoint/2010/main" val="272802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583730-E4FF-4077-A26E-9841628437AA}"/>
              </a:ext>
            </a:extLst>
          </p:cNvPr>
          <p:cNvSpPr>
            <a:spLocks noGrp="1"/>
          </p:cNvSpPr>
          <p:nvPr>
            <p:ph type="title"/>
          </p:nvPr>
        </p:nvSpPr>
        <p:spPr/>
        <p:txBody>
          <a:bodyPr/>
          <a:lstStyle/>
          <a:p>
            <a:r>
              <a:rPr lang="zh-TW" altLang="en-US" dirty="0"/>
              <a:t>冷戰</a:t>
            </a:r>
            <a:endParaRPr lang="zh-HK" altLang="en-US" dirty="0"/>
          </a:p>
        </p:txBody>
      </p:sp>
      <p:pic>
        <p:nvPicPr>
          <p:cNvPr id="5" name="內容版面配置區 4">
            <a:extLst>
              <a:ext uri="{FF2B5EF4-FFF2-40B4-BE49-F238E27FC236}">
                <a16:creationId xmlns:a16="http://schemas.microsoft.com/office/drawing/2014/main" id="{1A55E252-BA95-4B9F-9CBE-C81865CDB1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892" y="1595074"/>
            <a:ext cx="9421785" cy="4714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014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36C8AE-39E8-4B55-95DD-CDB03F86DC8C}"/>
              </a:ext>
            </a:extLst>
          </p:cNvPr>
          <p:cNvSpPr>
            <a:spLocks noGrp="1"/>
          </p:cNvSpPr>
          <p:nvPr>
            <p:ph type="title"/>
          </p:nvPr>
        </p:nvSpPr>
        <p:spPr/>
        <p:txBody>
          <a:bodyPr/>
          <a:lstStyle/>
          <a:p>
            <a:r>
              <a:rPr lang="zh-TW" altLang="en-US" dirty="0"/>
              <a:t>第二章：探討今天的「新事物」</a:t>
            </a:r>
            <a:endParaRPr lang="zh-HK" altLang="en-US" dirty="0"/>
          </a:p>
        </p:txBody>
      </p:sp>
      <p:sp>
        <p:nvSpPr>
          <p:cNvPr id="3" name="內容版面配置區 2">
            <a:extLst>
              <a:ext uri="{FF2B5EF4-FFF2-40B4-BE49-F238E27FC236}">
                <a16:creationId xmlns:a16="http://schemas.microsoft.com/office/drawing/2014/main" id="{21750CAC-6ED5-4E48-8144-1B193D36D212}"/>
              </a:ext>
            </a:extLst>
          </p:cNvPr>
          <p:cNvSpPr>
            <a:spLocks noGrp="1"/>
          </p:cNvSpPr>
          <p:nvPr>
            <p:ph idx="1"/>
          </p:nvPr>
        </p:nvSpPr>
        <p:spPr/>
        <p:txBody>
          <a:bodyPr>
            <a:normAutofit/>
          </a:bodyPr>
          <a:lstStyle/>
          <a:p>
            <a:r>
              <a:rPr lang="zh-TW" altLang="en-US" sz="2800" dirty="0"/>
              <a:t>隨著二次大戰所帶來的破壞，一般而言，</a:t>
            </a:r>
            <a:r>
              <a:rPr lang="zh-TW" altLang="en-US" sz="2800" b="1" dirty="0">
                <a:solidFill>
                  <a:srgbClr val="FF0000"/>
                </a:solidFill>
                <a:effectLst>
                  <a:outerShdw blurRad="38100" dist="38100" dir="2700000" algn="tl">
                    <a:srgbClr val="000000">
                      <a:alpha val="43137"/>
                    </a:srgbClr>
                  </a:outerShdw>
                </a:effectLst>
              </a:rPr>
              <a:t>希望保留自由市場機制</a:t>
            </a:r>
            <a:endParaRPr lang="en-US" altLang="zh-TW" sz="2800" b="1" dirty="0">
              <a:solidFill>
                <a:srgbClr val="FF0000"/>
              </a:solidFill>
              <a:effectLst>
                <a:outerShdw blurRad="38100" dist="38100" dir="2700000" algn="tl">
                  <a:srgbClr val="000000">
                    <a:alpha val="43137"/>
                  </a:srgbClr>
                </a:outerShdw>
              </a:effectLst>
            </a:endParaRPr>
          </a:p>
          <a:p>
            <a:pPr lvl="1"/>
            <a:r>
              <a:rPr lang="zh-TW" altLang="en-US" sz="2400" b="1" dirty="0">
                <a:solidFill>
                  <a:srgbClr val="FF0000"/>
                </a:solidFill>
                <a:effectLst>
                  <a:outerShdw blurRad="38100" dist="38100" dir="2700000" algn="tl">
                    <a:srgbClr val="000000">
                      <a:alpha val="43137"/>
                    </a:srgbClr>
                  </a:outerShdw>
                </a:effectLst>
              </a:rPr>
              <a:t>又希望自由市場不是社會唯一的標準，堅持一切資源共通目標的原則</a:t>
            </a:r>
            <a:endParaRPr lang="en-US" altLang="zh-TW" sz="2400" b="1" dirty="0">
              <a:solidFill>
                <a:srgbClr val="FF0000"/>
              </a:solidFill>
              <a:effectLst>
                <a:outerShdw blurRad="38100" dist="38100" dir="2700000" algn="tl">
                  <a:srgbClr val="000000">
                    <a:alpha val="43137"/>
                  </a:srgbClr>
                </a:outerShdw>
              </a:effectLst>
            </a:endParaRPr>
          </a:p>
          <a:p>
            <a:r>
              <a:rPr lang="zh-TW" altLang="en-US" sz="2800" dirty="0"/>
              <a:t>二戰結束後，殖民地紛紛獨立</a:t>
            </a:r>
            <a:r>
              <a:rPr lang="zh-TW" altLang="en-US" sz="2800" dirty="0">
                <a:latin typeface="新細明體" panose="02020500000000000000" pitchFamily="18" charset="-120"/>
                <a:ea typeface="新細明體" panose="02020500000000000000" pitchFamily="18" charset="-120"/>
              </a:rPr>
              <a:t>（</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Decolonization</a:t>
            </a:r>
            <a:r>
              <a:rPr lang="zh-TW" altLang="en-US" sz="2800" dirty="0">
                <a:latin typeface="新細明體" panose="02020500000000000000" pitchFamily="18" charset="-120"/>
                <a:ea typeface="新細明體" panose="02020500000000000000" pitchFamily="18" charset="-120"/>
              </a:rPr>
              <a:t>）</a:t>
            </a:r>
            <a:endParaRPr lang="en-US" altLang="zh-TW" sz="28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有決定性的經濟領域仍操縱於大國之手</a:t>
            </a:r>
            <a:endParaRPr lang="en-US" altLang="zh-TW" sz="2400" dirty="0">
              <a:latin typeface="新細明體" panose="02020500000000000000" pitchFamily="18" charset="-120"/>
              <a:ea typeface="新細明體" panose="02020500000000000000" pitchFamily="18" charset="-120"/>
            </a:endParaRPr>
          </a:p>
          <a:p>
            <a:r>
              <a:rPr lang="zh-TW" altLang="en-US" sz="2800" dirty="0">
                <a:latin typeface="新細明體" panose="02020500000000000000" pitchFamily="18" charset="-120"/>
                <a:ea typeface="新細明體" panose="02020500000000000000" pitchFamily="18" charset="-120"/>
              </a:rPr>
              <a:t>對人權的認識更為活躍</a:t>
            </a:r>
            <a:endParaRPr lang="en-US" altLang="zh-TW" sz="28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二戰後，聯合國成立</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聯合國始終未能消解國際糾紛</a:t>
            </a:r>
            <a:r>
              <a:rPr lang="en-US" altLang="zh-TW" sz="2400" dirty="0">
                <a:latin typeface="新細明體" panose="02020500000000000000" pitchFamily="18" charset="-120"/>
                <a:ea typeface="新細明體" panose="02020500000000000000" pitchFamily="18" charset="-120"/>
                <a:sym typeface="Wingdings" panose="05000000000000000000" pitchFamily="2" charset="2"/>
              </a:rPr>
              <a:t></a:t>
            </a:r>
            <a:r>
              <a:rPr lang="zh-TW" altLang="en-US" sz="2400" dirty="0">
                <a:latin typeface="新細明體" panose="02020500000000000000" pitchFamily="18" charset="-120"/>
                <a:ea typeface="新細明體" panose="02020500000000000000" pitchFamily="18" charset="-120"/>
                <a:sym typeface="Wingdings" panose="05000000000000000000" pitchFamily="2" charset="2"/>
              </a:rPr>
              <a:t>國際社會最迫切需要解決的困難</a:t>
            </a:r>
            <a:endParaRPr lang="zh-HK" altLang="en-US" sz="2400" dirty="0"/>
          </a:p>
        </p:txBody>
      </p:sp>
    </p:spTree>
    <p:extLst>
      <p:ext uri="{BB962C8B-B14F-4D97-AF65-F5344CB8AC3E}">
        <p14:creationId xmlns:p14="http://schemas.microsoft.com/office/powerpoint/2010/main" val="110421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D34AFA-9FEC-4F4A-AB65-9AB843AFEC3F}"/>
              </a:ext>
            </a:extLst>
          </p:cNvPr>
          <p:cNvSpPr>
            <a:spLocks noGrp="1"/>
          </p:cNvSpPr>
          <p:nvPr>
            <p:ph type="title"/>
          </p:nvPr>
        </p:nvSpPr>
        <p:spPr/>
        <p:txBody>
          <a:bodyPr/>
          <a:lstStyle/>
          <a:p>
            <a:r>
              <a:rPr lang="zh-TW" altLang="en-US" dirty="0"/>
              <a:t>去殖民地化</a:t>
            </a:r>
            <a:endParaRPr lang="zh-HK" altLang="en-US" dirty="0"/>
          </a:p>
        </p:txBody>
      </p:sp>
      <p:pic>
        <p:nvPicPr>
          <p:cNvPr id="5" name="內容版面配置區 4">
            <a:extLst>
              <a:ext uri="{FF2B5EF4-FFF2-40B4-BE49-F238E27FC236}">
                <a16:creationId xmlns:a16="http://schemas.microsoft.com/office/drawing/2014/main" id="{01A0ACF8-230F-4C45-B438-56CF81803D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011" y="1634295"/>
            <a:ext cx="7492395" cy="4791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00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反思：戰爭與和平</a:t>
            </a:r>
            <a:endParaRPr lang="en-US" dirty="0"/>
          </a:p>
        </p:txBody>
      </p:sp>
      <p:sp>
        <p:nvSpPr>
          <p:cNvPr id="3" name="Content Placeholder 2"/>
          <p:cNvSpPr>
            <a:spLocks noGrp="1"/>
          </p:cNvSpPr>
          <p:nvPr>
            <p:ph idx="1"/>
          </p:nvPr>
        </p:nvSpPr>
        <p:spPr/>
        <p:txBody>
          <a:bodyPr/>
          <a:lstStyle/>
          <a:p>
            <a:r>
              <a:rPr lang="zh-TW" altLang="en-US" dirty="0"/>
              <a:t>二十世紀經歷兩次世界大戰，</a:t>
            </a:r>
            <a:r>
              <a:rPr lang="zh-TW" altLang="en-US" b="1" dirty="0">
                <a:solidFill>
                  <a:srgbClr val="FF0000"/>
                </a:solidFill>
                <a:effectLst>
                  <a:outerShdw blurRad="38100" dist="38100" dir="2700000" algn="tl">
                    <a:srgbClr val="000000">
                      <a:alpha val="43137"/>
                    </a:srgbClr>
                  </a:outerShdw>
                </a:effectLst>
              </a:rPr>
              <a:t>規模殘酷程度史無前例</a:t>
            </a:r>
            <a:r>
              <a:rPr lang="zh-TW" altLang="en-US" dirty="0"/>
              <a:t>，數千萬人死於戰爭</a:t>
            </a:r>
            <a:endParaRPr lang="en-US" altLang="zh-TW" dirty="0"/>
          </a:p>
          <a:p>
            <a:pPr lvl="1"/>
            <a:r>
              <a:rPr lang="zh-TW" altLang="en-US" dirty="0"/>
              <a:t>戰爭中最沒有價值的似乎是人命，</a:t>
            </a:r>
            <a:r>
              <a:rPr lang="zh-TW" altLang="en-US" b="1" dirty="0">
                <a:solidFill>
                  <a:srgbClr val="FF0000"/>
                </a:solidFill>
                <a:effectLst>
                  <a:outerShdw blurRad="38100" dist="38100" dir="2700000" algn="tl">
                    <a:srgbClr val="000000">
                      <a:alpha val="43137"/>
                    </a:srgbClr>
                  </a:outerShdw>
                </a:effectLst>
              </a:rPr>
              <a:t>生命的價值完全受糟蹋</a:t>
            </a:r>
            <a:endParaRPr lang="en-US" altLang="zh-TW" b="1" dirty="0">
              <a:solidFill>
                <a:srgbClr val="FF0000"/>
              </a:solidFill>
              <a:effectLst>
                <a:outerShdw blurRad="38100" dist="38100" dir="2700000" algn="tl">
                  <a:srgbClr val="000000">
                    <a:alpha val="43137"/>
                  </a:srgbClr>
                </a:outerShdw>
              </a:effectLst>
            </a:endParaRPr>
          </a:p>
          <a:p>
            <a:pPr lvl="1"/>
            <a:r>
              <a:rPr lang="zh-TW" altLang="en-US" dirty="0"/>
              <a:t>「民要攻打民，國要攻打國」</a:t>
            </a:r>
            <a:r>
              <a:rPr lang="en-US" altLang="zh-TW" dirty="0">
                <a:sym typeface="Wingdings" panose="05000000000000000000" pitchFamily="2" charset="2"/>
              </a:rPr>
              <a:t></a:t>
            </a:r>
            <a:r>
              <a:rPr lang="zh-TW" altLang="en-US" dirty="0">
                <a:sym typeface="Wingdings" panose="05000000000000000000" pitchFamily="2" charset="2"/>
              </a:rPr>
              <a:t>末世的徵兆</a:t>
            </a:r>
            <a:endParaRPr lang="en-US" altLang="zh-TW" dirty="0">
              <a:sym typeface="Wingdings" panose="05000000000000000000" pitchFamily="2" charset="2"/>
            </a:endParaRPr>
          </a:p>
          <a:p>
            <a:pPr lvl="1"/>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重新尊重生命的意義，仿效上帝，愛人如己</a:t>
            </a:r>
            <a:endParaRPr lang="en-US" altLang="zh-TW" b="1" dirty="0">
              <a:solidFill>
                <a:srgbClr val="FF0000"/>
              </a:solidFill>
              <a:effectLst>
                <a:outerShdw blurRad="38100" dist="38100" dir="2700000" algn="tl">
                  <a:srgbClr val="000000">
                    <a:alpha val="43137"/>
                  </a:srgbClr>
                </a:outerShdw>
              </a:effectLst>
              <a:sym typeface="Wingdings" panose="05000000000000000000" pitchFamily="2" charset="2"/>
            </a:endParaRPr>
          </a:p>
          <a:p>
            <a:pPr lvl="1"/>
            <a:r>
              <a:rPr lang="zh-TW" altLang="en-US" dirty="0">
                <a:sym typeface="Wingdings" panose="05000000000000000000" pitchFamily="2" charset="2"/>
              </a:rPr>
              <a:t>二次大戰後，</a:t>
            </a:r>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人權意識抬頭</a:t>
            </a:r>
            <a:r>
              <a:rPr lang="zh-TW" altLang="en-US" dirty="0">
                <a:sym typeface="Wingdings" panose="05000000000000000000" pitchFamily="2" charset="2"/>
              </a:rPr>
              <a:t>，但仍有不少極權主義國家草菅人命，視國家利益大於個人生命價值</a:t>
            </a:r>
            <a:endParaRPr lang="en-US" altLang="zh-TW" dirty="0">
              <a:sym typeface="Wingdings" panose="05000000000000000000" pitchFamily="2" charset="2"/>
            </a:endParaRPr>
          </a:p>
          <a:p>
            <a:r>
              <a:rPr lang="zh-TW" altLang="en-US" dirty="0">
                <a:sym typeface="Wingdings" panose="05000000000000000000" pitchFamily="2" charset="2"/>
              </a:rPr>
              <a:t>聯合國成立目的在於重新恢復世界秩序</a:t>
            </a:r>
            <a:r>
              <a:rPr lang="en-US" altLang="zh-TW" dirty="0">
                <a:sym typeface="Wingdings" panose="05000000000000000000" pitchFamily="2" charset="2"/>
              </a:rPr>
              <a:t></a:t>
            </a:r>
            <a:r>
              <a:rPr lang="zh-TW" altLang="en-US" dirty="0">
                <a:sym typeface="Wingdings" panose="05000000000000000000" pitchFamily="2" charset="2"/>
              </a:rPr>
              <a:t>維持世界和平</a:t>
            </a:r>
            <a:endParaRPr lang="en-US" altLang="zh-TW" dirty="0">
              <a:sym typeface="Wingdings" panose="05000000000000000000" pitchFamily="2" charset="2"/>
            </a:endParaRPr>
          </a:p>
          <a:p>
            <a:pPr lvl="1"/>
            <a:r>
              <a:rPr lang="zh-TW" altLang="en-US" dirty="0"/>
              <a:t>常任理事國：中、英、美、法、俄，只有一國行使否決權，議案即告吹</a:t>
            </a:r>
            <a:endParaRPr lang="en-US" altLang="zh-TW" dirty="0"/>
          </a:p>
          <a:p>
            <a:pPr lvl="1"/>
            <a:r>
              <a:rPr lang="zh-TW" altLang="en-US" b="1" dirty="0">
                <a:solidFill>
                  <a:srgbClr val="FF0000"/>
                </a:solidFill>
                <a:effectLst>
                  <a:outerShdw blurRad="38100" dist="38100" dir="2700000" algn="tl">
                    <a:srgbClr val="000000">
                      <a:alpha val="43137"/>
                    </a:srgbClr>
                  </a:outerShdw>
                </a:effectLst>
              </a:rPr>
              <a:t>非暴力手法：譴責、經濟制裁等，效用？</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6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反思：全球化趨勢</a:t>
            </a:r>
            <a:endParaRPr lang="en-US" dirty="0"/>
          </a:p>
        </p:txBody>
      </p:sp>
      <p:sp>
        <p:nvSpPr>
          <p:cNvPr id="3" name="Content Placeholder 2"/>
          <p:cNvSpPr>
            <a:spLocks noGrp="1"/>
          </p:cNvSpPr>
          <p:nvPr>
            <p:ph idx="1"/>
          </p:nvPr>
        </p:nvSpPr>
        <p:spPr/>
        <p:txBody>
          <a:bodyPr>
            <a:normAutofit fontScale="92500" lnSpcReduction="10000"/>
          </a:bodyPr>
          <a:lstStyle/>
          <a:p>
            <a:r>
              <a:rPr lang="zh-TW" altLang="en-US" dirty="0"/>
              <a:t>全球化為二十一世紀帶來「新事物」</a:t>
            </a:r>
            <a:endParaRPr lang="en-US" altLang="zh-TW" dirty="0"/>
          </a:p>
          <a:p>
            <a:pPr lvl="1"/>
            <a:r>
              <a:rPr lang="zh-TW" altLang="en-US" b="1" dirty="0">
                <a:solidFill>
                  <a:srgbClr val="FF0000"/>
                </a:solidFill>
                <a:effectLst>
                  <a:outerShdw blurRad="38100" dist="38100" dir="2700000" algn="tl">
                    <a:srgbClr val="000000">
                      <a:alpha val="43137"/>
                    </a:srgbClr>
                  </a:outerShdw>
                </a:effectLst>
              </a:rPr>
              <a:t>標準一體化</a:t>
            </a:r>
            <a:r>
              <a:rPr lang="zh-TW" altLang="en-US" dirty="0"/>
              <a:t>，如：道路行車方向、貨幣</a:t>
            </a:r>
            <a:r>
              <a:rPr lang="en-US" altLang="zh-TW" dirty="0"/>
              <a:t>(</a:t>
            </a:r>
            <a:r>
              <a:rPr lang="zh-TW" altLang="en-US" dirty="0"/>
              <a:t>歐元區</a:t>
            </a:r>
            <a:r>
              <a:rPr lang="en-US" altLang="zh-TW" dirty="0"/>
              <a:t>)</a:t>
            </a:r>
            <a:r>
              <a:rPr lang="zh-TW" altLang="en-US" dirty="0"/>
              <a:t>、度量衡</a:t>
            </a:r>
            <a:r>
              <a:rPr lang="en-US" altLang="zh-TW" dirty="0">
                <a:sym typeface="Wingdings" panose="05000000000000000000" pitchFamily="2" charset="2"/>
              </a:rPr>
              <a:t></a:t>
            </a:r>
            <a:r>
              <a:rPr lang="zh-TW" altLang="en-US" dirty="0">
                <a:sym typeface="Wingdings" panose="05000000000000000000" pitchFamily="2" charset="2"/>
              </a:rPr>
              <a:t>生活便利</a:t>
            </a:r>
            <a:endParaRPr lang="en-US" altLang="zh-TW" dirty="0">
              <a:sym typeface="Wingdings" panose="05000000000000000000" pitchFamily="2" charset="2"/>
            </a:endParaRPr>
          </a:p>
          <a:p>
            <a:pPr lvl="1"/>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科技消除地域距離帶來的限制</a:t>
            </a:r>
            <a:r>
              <a:rPr lang="zh-TW" altLang="en-US" dirty="0">
                <a:sym typeface="Wingdings" panose="05000000000000000000" pitchFamily="2" charset="2"/>
              </a:rPr>
              <a:t>：人造衛星</a:t>
            </a:r>
            <a:r>
              <a:rPr lang="en-US" altLang="zh-TW" dirty="0">
                <a:sym typeface="Wingdings" panose="05000000000000000000" pitchFamily="2" charset="2"/>
              </a:rPr>
              <a:t>(</a:t>
            </a:r>
            <a:r>
              <a:rPr lang="zh-TW" altLang="en-US" dirty="0">
                <a:sym typeface="Wingdings" panose="05000000000000000000" pitchFamily="2" charset="2"/>
              </a:rPr>
              <a:t>觀看球賽、奧運</a:t>
            </a:r>
            <a:r>
              <a:rPr lang="en-US" altLang="zh-TW" dirty="0">
                <a:sym typeface="Wingdings" panose="05000000000000000000" pitchFamily="2" charset="2"/>
              </a:rPr>
              <a:t>)</a:t>
            </a:r>
            <a:r>
              <a:rPr lang="zh-TW" altLang="en-US" dirty="0">
                <a:sym typeface="Wingdings" panose="05000000000000000000" pitchFamily="2" charset="2"/>
              </a:rPr>
              <a:t>、光纖</a:t>
            </a:r>
            <a:r>
              <a:rPr lang="en-US" altLang="zh-TW" dirty="0">
                <a:sym typeface="Wingdings" panose="05000000000000000000" pitchFamily="2" charset="2"/>
              </a:rPr>
              <a:t>(</a:t>
            </a:r>
            <a:r>
              <a:rPr lang="zh-TW" altLang="en-US" dirty="0">
                <a:sym typeface="Wingdings" panose="05000000000000000000" pitchFamily="2" charset="2"/>
              </a:rPr>
              <a:t>與外國親友聯繫</a:t>
            </a:r>
            <a:r>
              <a:rPr lang="en-US" altLang="zh-TW" dirty="0">
                <a:sym typeface="Wingdings" panose="05000000000000000000" pitchFamily="2" charset="2"/>
              </a:rPr>
              <a:t>)</a:t>
            </a:r>
            <a:r>
              <a:rPr lang="zh-TW" altLang="en-US" dirty="0">
                <a:sym typeface="Wingdings" panose="05000000000000000000" pitchFamily="2" charset="2"/>
              </a:rPr>
              <a:t>、互聯網打破地域及時間界限</a:t>
            </a:r>
            <a:r>
              <a:rPr lang="en-US" altLang="zh-TW" dirty="0">
                <a:sym typeface="Wingdings" panose="05000000000000000000" pitchFamily="2" charset="2"/>
              </a:rPr>
              <a:t>(</a:t>
            </a:r>
            <a:r>
              <a:rPr lang="zh-TW" altLang="en-US" dirty="0">
                <a:sym typeface="Wingdings" panose="05000000000000000000" pitchFamily="2" charset="2"/>
              </a:rPr>
              <a:t>網上投資無分晝夜</a:t>
            </a:r>
            <a:r>
              <a:rPr lang="en-US" altLang="zh-TW" dirty="0">
                <a:sym typeface="Wingdings" panose="05000000000000000000" pitchFamily="2" charset="2"/>
              </a:rPr>
              <a:t>)</a:t>
            </a:r>
          </a:p>
          <a:p>
            <a:r>
              <a:rPr lang="zh-TW" altLang="en-US" dirty="0">
                <a:sym typeface="Wingdings" panose="05000000000000000000" pitchFamily="2" charset="2"/>
              </a:rPr>
              <a:t>文化全球化</a:t>
            </a:r>
            <a:endParaRPr lang="en-US" altLang="zh-TW" dirty="0">
              <a:sym typeface="Wingdings" panose="05000000000000000000" pitchFamily="2" charset="2"/>
            </a:endParaRPr>
          </a:p>
          <a:p>
            <a:pPr lvl="1"/>
            <a:r>
              <a:rPr lang="zh-TW" altLang="en-US" dirty="0">
                <a:sym typeface="Wingdings" panose="05000000000000000000" pitchFamily="2" charset="2"/>
              </a:rPr>
              <a:t>迪士尼化、荷里活化</a:t>
            </a:r>
            <a:endParaRPr lang="en-US" altLang="zh-TW" dirty="0">
              <a:sym typeface="Wingdings" panose="05000000000000000000" pitchFamily="2" charset="2"/>
            </a:endParaRPr>
          </a:p>
          <a:p>
            <a:pPr lvl="1"/>
            <a:r>
              <a:rPr lang="zh-TW" altLang="en-US" dirty="0">
                <a:sym typeface="Wingdings" panose="05000000000000000000" pitchFamily="2" charset="2"/>
              </a:rPr>
              <a:t>美國透過軟實力輸出「美國價值」</a:t>
            </a:r>
            <a:r>
              <a:rPr lang="en-US" altLang="zh-TW" dirty="0">
                <a:sym typeface="Wingdings" panose="05000000000000000000" pitchFamily="2" charset="2"/>
              </a:rPr>
              <a:t>(</a:t>
            </a:r>
            <a:r>
              <a:rPr lang="zh-TW" altLang="en-US" dirty="0">
                <a:sym typeface="Wingdings" panose="05000000000000000000" pitchFamily="2" charset="2"/>
              </a:rPr>
              <a:t>自由、民主、勇氣、女性主義</a:t>
            </a:r>
            <a:r>
              <a:rPr lang="en-US" altLang="zh-TW" dirty="0">
                <a:sym typeface="Wingdings" panose="05000000000000000000" pitchFamily="2" charset="2"/>
              </a:rPr>
              <a:t>)</a:t>
            </a:r>
            <a:r>
              <a:rPr lang="zh-TW" altLang="en-US" dirty="0">
                <a:sym typeface="Wingdings" panose="05000000000000000000" pitchFamily="2" charset="2"/>
              </a:rPr>
              <a:t>：文化侵略？為人接受？</a:t>
            </a:r>
            <a:endParaRPr lang="en-US" altLang="zh-TW" dirty="0">
              <a:sym typeface="Wingdings" panose="05000000000000000000" pitchFamily="2" charset="2"/>
            </a:endParaRPr>
          </a:p>
          <a:p>
            <a:pPr lvl="1"/>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文化多元？單一文化？</a:t>
            </a:r>
            <a:endParaRPr lang="en-US" altLang="zh-TW" b="1" dirty="0">
              <a:solidFill>
                <a:srgbClr val="FF0000"/>
              </a:solidFill>
              <a:effectLst>
                <a:outerShdw blurRad="38100" dist="38100" dir="2700000" algn="tl">
                  <a:srgbClr val="000000">
                    <a:alpha val="43137"/>
                  </a:srgbClr>
                </a:outerShdw>
              </a:effectLst>
              <a:sym typeface="Wingdings" panose="05000000000000000000" pitchFamily="2" charset="2"/>
            </a:endParaRPr>
          </a:p>
          <a:p>
            <a:r>
              <a:rPr lang="zh-TW" altLang="en-US" dirty="0">
                <a:sym typeface="Wingdings" panose="05000000000000000000" pitchFamily="2" charset="2"/>
              </a:rPr>
              <a:t>軍備、太空競賽</a:t>
            </a:r>
            <a:endParaRPr lang="en-US" altLang="zh-TW" dirty="0">
              <a:sym typeface="Wingdings" panose="05000000000000000000" pitchFamily="2" charset="2"/>
            </a:endParaRPr>
          </a:p>
          <a:p>
            <a:pPr lvl="1"/>
            <a:r>
              <a:rPr lang="zh-TW" altLang="en-US" dirty="0">
                <a:sym typeface="Wingdings" panose="05000000000000000000" pitchFamily="2" charset="2"/>
              </a:rPr>
              <a:t>原子彈、核子武器、導彈</a:t>
            </a:r>
            <a:r>
              <a:rPr lang="en-US" altLang="zh-TW" dirty="0">
                <a:sym typeface="Wingdings" panose="05000000000000000000" pitchFamily="2" charset="2"/>
              </a:rPr>
              <a:t></a:t>
            </a:r>
            <a:r>
              <a:rPr lang="zh-TW" altLang="en-US" dirty="0">
                <a:sym typeface="Wingdings" panose="05000000000000000000" pitchFamily="2" charset="2"/>
              </a:rPr>
              <a:t>對人類生命構成前所未有的威脅</a:t>
            </a:r>
            <a:endParaRPr lang="en-US" altLang="zh-TW" dirty="0">
              <a:sym typeface="Wingdings" panose="05000000000000000000" pitchFamily="2" charset="2"/>
            </a:endParaRPr>
          </a:p>
          <a:p>
            <a:pPr lvl="1"/>
            <a:r>
              <a:rPr lang="zh-TW" altLang="en-US" dirty="0">
                <a:sym typeface="Wingdings" panose="05000000000000000000" pitchFamily="2" charset="2"/>
              </a:rPr>
              <a:t>火箭、人造衛星</a:t>
            </a:r>
            <a:r>
              <a:rPr lang="en-US" altLang="zh-TW" dirty="0">
                <a:sym typeface="Wingdings" panose="05000000000000000000" pitchFamily="2" charset="2"/>
              </a:rPr>
              <a:t></a:t>
            </a:r>
            <a:r>
              <a:rPr lang="zh-TW" altLang="en-US" dirty="0">
                <a:sym typeface="Wingdings" panose="05000000000000000000" pitchFamily="2" charset="2"/>
              </a:rPr>
              <a:t>造成太空垃圾？</a:t>
            </a:r>
            <a:endParaRPr lang="en-US" altLang="zh-TW" dirty="0"/>
          </a:p>
        </p:txBody>
      </p:sp>
    </p:spTree>
    <p:extLst>
      <p:ext uri="{BB962C8B-B14F-4D97-AF65-F5344CB8AC3E}">
        <p14:creationId xmlns:p14="http://schemas.microsoft.com/office/powerpoint/2010/main" val="318220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187D7-0251-441F-A684-9908E637E89C}"/>
              </a:ext>
            </a:extLst>
          </p:cNvPr>
          <p:cNvSpPr>
            <a:spLocks noGrp="1"/>
          </p:cNvSpPr>
          <p:nvPr>
            <p:ph type="title"/>
          </p:nvPr>
        </p:nvSpPr>
        <p:spPr/>
        <p:txBody>
          <a:bodyPr/>
          <a:lstStyle/>
          <a:p>
            <a:r>
              <a:rPr lang="zh-TW" altLang="en-US" dirty="0"/>
              <a:t>研究目的</a:t>
            </a:r>
            <a:endParaRPr lang="zh-HK" altLang="en-US" dirty="0"/>
          </a:p>
        </p:txBody>
      </p:sp>
      <p:sp>
        <p:nvSpPr>
          <p:cNvPr id="3" name="內容版面配置區 2">
            <a:extLst>
              <a:ext uri="{FF2B5EF4-FFF2-40B4-BE49-F238E27FC236}">
                <a16:creationId xmlns:a16="http://schemas.microsoft.com/office/drawing/2014/main" id="{DAFDBC8D-1BEA-4236-8FDC-A6D351BA411B}"/>
              </a:ext>
            </a:extLst>
          </p:cNvPr>
          <p:cNvSpPr>
            <a:spLocks noGrp="1"/>
          </p:cNvSpPr>
          <p:nvPr>
            <p:ph idx="1"/>
          </p:nvPr>
        </p:nvSpPr>
        <p:spPr>
          <a:xfrm>
            <a:off x="1218883" y="1803400"/>
            <a:ext cx="9751060" cy="4622800"/>
          </a:xfrm>
        </p:spPr>
        <p:txBody>
          <a:bodyPr>
            <a:normAutofit fontScale="92500"/>
          </a:bodyPr>
          <a:lstStyle/>
          <a:p>
            <a:r>
              <a:rPr lang="zh-TW" altLang="en-US" dirty="0"/>
              <a:t>教宗良十三世</a:t>
            </a:r>
            <a:r>
              <a:rPr lang="zh-TW" altLang="en-US" dirty="0">
                <a:latin typeface="新細明體" panose="02020500000000000000" pitchFamily="18" charset="-120"/>
                <a:ea typeface="新細明體" panose="02020500000000000000" pitchFamily="18" charset="-12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Pope Leo XIII</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1810-1903</a:t>
            </a:r>
            <a:r>
              <a:rPr lang="zh-TW" altLang="en-US" dirty="0">
                <a:latin typeface="新細明體" panose="02020500000000000000" pitchFamily="18" charset="-120"/>
                <a:ea typeface="新細明體" panose="02020500000000000000" pitchFamily="18" charset="-120"/>
              </a:rPr>
              <a:t>）頒佈</a:t>
            </a:r>
            <a:r>
              <a:rPr lang="en-US" altLang="zh-TW" dirty="0"/>
              <a:t>《</a:t>
            </a:r>
            <a:r>
              <a:rPr lang="zh-TW" altLang="en-US" dirty="0"/>
              <a:t>新事</a:t>
            </a:r>
            <a:r>
              <a:rPr lang="en-US" altLang="zh-TW" dirty="0"/>
              <a:t>》</a:t>
            </a:r>
            <a:r>
              <a:rPr lang="zh-TW" altLang="en-US" dirty="0"/>
              <a:t>通諭已逾百年，現今進入基督時代第三個千年</a:t>
            </a:r>
            <a:r>
              <a:rPr lang="zh-TW" altLang="en-US" dirty="0">
                <a:latin typeface="新細明體" panose="02020500000000000000" pitchFamily="18" charset="-120"/>
                <a:ea typeface="新細明體" panose="02020500000000000000" pitchFamily="18" charset="-120"/>
              </a:rPr>
              <a:t>（二十一世紀），世界變化萬千，發展速度及科技進程已與十八世紀於英國首先開展的工業革命（</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Industrial Revolution</a:t>
            </a:r>
            <a:r>
              <a:rPr lang="zh-TW" altLang="en-US" dirty="0">
                <a:latin typeface="新細明體" panose="02020500000000000000" pitchFamily="18" charset="-120"/>
                <a:ea typeface="新細明體" panose="02020500000000000000" pitchFamily="18" charset="-120"/>
              </a:rPr>
              <a:t>）不能同日而諭。面對「新事物」的誕生，實在必須重新反醒上帝教導、教會傳統，從而學習面對社會的轉變。</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二十世紀被譽為發展最迅速的一個世紀，大部份現今談及的「新事物」、「新現象」、「新思維」均是二十世紀的產物，如：電影、航天科技、航空交通、核子武器等。回顧</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新事</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處諭教宗對世人的吩咐，確定教會的立場和觀點。</a:t>
            </a:r>
            <a:endParaRPr lang="en-US"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本報告嘗試以歷史發展脈絡作起步點，分析二十世紀的歷史進程如何影響工作、社會制度、國家觀念等，再行深化三章至六章的討論有關資本主義的探討，與後來的通諭作比較，最後反思個人、家庭以至社會於新時代降臨下如何貫徹上帝的教導，適應世代的變遷，履行上帝的公義與和平。</a:t>
            </a:r>
            <a:endParaRPr lang="zh-HK" altLang="en-US" dirty="0"/>
          </a:p>
        </p:txBody>
      </p:sp>
    </p:spTree>
    <p:extLst>
      <p:ext uri="{BB962C8B-B14F-4D97-AF65-F5344CB8AC3E}">
        <p14:creationId xmlns:p14="http://schemas.microsoft.com/office/powerpoint/2010/main" val="41988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反思：勞工權利、經濟模式</a:t>
            </a:r>
            <a:endParaRPr lang="en-US" dirty="0"/>
          </a:p>
        </p:txBody>
      </p:sp>
      <p:sp>
        <p:nvSpPr>
          <p:cNvPr id="3" name="Content Placeholder 2"/>
          <p:cNvSpPr>
            <a:spLocks noGrp="1"/>
          </p:cNvSpPr>
          <p:nvPr>
            <p:ph idx="1"/>
          </p:nvPr>
        </p:nvSpPr>
        <p:spPr/>
        <p:txBody>
          <a:bodyPr/>
          <a:lstStyle/>
          <a:p>
            <a:r>
              <a:rPr lang="zh-TW" altLang="en-US" b="1" dirty="0">
                <a:solidFill>
                  <a:srgbClr val="FF0000"/>
                </a:solidFill>
                <a:effectLst>
                  <a:outerShdw blurRad="38100" dist="38100" dir="2700000" algn="tl">
                    <a:srgbClr val="000000">
                      <a:alpha val="43137"/>
                    </a:srgbClr>
                  </a:outerShdw>
                </a:effectLst>
              </a:rPr>
              <a:t>都市人每天工作繁重，生活如行屍走肉，工作失去尊嚴，待遇毫無保障</a:t>
            </a:r>
            <a:endParaRPr lang="en-US" altLang="zh-TW" b="1" dirty="0">
              <a:solidFill>
                <a:srgbClr val="FF0000"/>
              </a:solidFill>
              <a:effectLst>
                <a:outerShdw blurRad="38100" dist="38100" dir="2700000" algn="tl">
                  <a:srgbClr val="000000">
                    <a:alpha val="43137"/>
                  </a:srgbClr>
                </a:outerShdw>
              </a:effectLst>
            </a:endParaRPr>
          </a:p>
          <a:p>
            <a:pPr lvl="1"/>
            <a:r>
              <a:rPr lang="zh-TW" altLang="en-US" dirty="0"/>
              <a:t>休息時間：</a:t>
            </a:r>
            <a:r>
              <a:rPr lang="en-US" altLang="zh-TW" dirty="0">
                <a:latin typeface="Times New Roman" panose="02020603050405020304" pitchFamily="18" charset="0"/>
                <a:cs typeface="Times New Roman" panose="02020603050405020304" pitchFamily="18" charset="0"/>
              </a:rPr>
              <a:t>Working Holiday</a:t>
            </a:r>
            <a:r>
              <a:rPr lang="zh-TW" altLang="en-US" dirty="0"/>
              <a:t>，在放假期間也要在家工作</a:t>
            </a:r>
            <a:endParaRPr lang="en-US" altLang="zh-TW" dirty="0"/>
          </a:p>
          <a:p>
            <a:pPr lvl="1"/>
            <a:r>
              <a:rPr lang="zh-TW" altLang="en-US" dirty="0"/>
              <a:t>最低工資：羊毛出自羊身上，成本轉嫁消費者</a:t>
            </a:r>
            <a:endParaRPr lang="en-US" altLang="zh-TW" dirty="0"/>
          </a:p>
          <a:p>
            <a:pPr lvl="1"/>
            <a:r>
              <a:rPr lang="zh-TW" altLang="en-US" dirty="0"/>
              <a:t>標準工時：加班無薪酬</a:t>
            </a:r>
            <a:endParaRPr lang="en-US" altLang="zh-TW" dirty="0"/>
          </a:p>
          <a:p>
            <a:pPr lvl="1"/>
            <a:r>
              <a:rPr lang="zh-TW" altLang="en-US" dirty="0"/>
              <a:t>如何達至</a:t>
            </a:r>
            <a:r>
              <a:rPr lang="en-US" altLang="zh-TW" dirty="0"/>
              <a:t>《</a:t>
            </a:r>
            <a:r>
              <a:rPr lang="zh-TW" altLang="en-US" dirty="0"/>
              <a:t>聖經</a:t>
            </a:r>
            <a:r>
              <a:rPr lang="en-US" altLang="zh-TW" dirty="0"/>
              <a:t>》</a:t>
            </a:r>
            <a:r>
              <a:rPr lang="zh-TW" altLang="en-US" dirty="0"/>
              <a:t>教導的工作模式，與上帝建立親密的關係，把上帝放於生活首位，擁有健康的屬靈生活？</a:t>
            </a:r>
            <a:endParaRPr lang="en-US" altLang="zh-TW" dirty="0"/>
          </a:p>
          <a:p>
            <a:r>
              <a:rPr lang="zh-TW" altLang="en-US" b="1" dirty="0">
                <a:solidFill>
                  <a:srgbClr val="FF0000"/>
                </a:solidFill>
                <a:effectLst>
                  <a:outerShdw blurRad="38100" dist="38100" dir="2700000" algn="tl">
                    <a:srgbClr val="000000">
                      <a:alpha val="43137"/>
                    </a:srgbClr>
                  </a:outerShdw>
                </a:effectLst>
              </a:rPr>
              <a:t>不由國家控制生產，也絕不放任不管</a:t>
            </a:r>
            <a:r>
              <a:rPr lang="en-US" altLang="zh-TW" b="1" dirty="0">
                <a:solidFill>
                  <a:srgbClr val="FF0000"/>
                </a:solidFill>
                <a:effectLst>
                  <a:outerShdw blurRad="38100" dist="38100" dir="2700000" algn="tl">
                    <a:srgbClr val="000000">
                      <a:alpha val="43137"/>
                    </a:srgbClr>
                  </a:outerShdw>
                </a:effectLst>
                <a:sym typeface="Wingdings" panose="05000000000000000000" pitchFamily="2" charset="2"/>
              </a:rPr>
              <a:t></a:t>
            </a:r>
            <a:r>
              <a:rPr lang="zh-TW" altLang="en-US" b="1" dirty="0">
                <a:solidFill>
                  <a:srgbClr val="FF0000"/>
                </a:solidFill>
                <a:effectLst>
                  <a:outerShdw blurRad="38100" dist="38100" dir="2700000" algn="tl">
                    <a:srgbClr val="000000">
                      <a:alpha val="43137"/>
                    </a:srgbClr>
                  </a:outerShdw>
                </a:effectLst>
                <a:sym typeface="Wingdings" panose="05000000000000000000" pitchFamily="2" charset="2"/>
              </a:rPr>
              <a:t>重新實施積極不干預政策？</a:t>
            </a:r>
            <a:endParaRPr lang="en-US" altLang="zh-TW" b="1" dirty="0">
              <a:solidFill>
                <a:srgbClr val="FF0000"/>
              </a:solidFill>
              <a:effectLst>
                <a:outerShdw blurRad="38100" dist="38100" dir="2700000" algn="tl">
                  <a:srgbClr val="000000">
                    <a:alpha val="43137"/>
                  </a:srgbClr>
                </a:outerShdw>
              </a:effectLst>
              <a:sym typeface="Wingdings" panose="05000000000000000000" pitchFamily="2" charset="2"/>
            </a:endParaRPr>
          </a:p>
          <a:p>
            <a:pPr lvl="1"/>
            <a:r>
              <a:rPr lang="zh-TW" altLang="en-US" dirty="0">
                <a:sym typeface="Wingdings" panose="05000000000000000000" pitchFamily="2" charset="2"/>
              </a:rPr>
              <a:t>為生產者提供機會、誘因、津貼，鼓勵本地生產？</a:t>
            </a:r>
            <a:endParaRPr lang="en-US" altLang="zh-TW" dirty="0">
              <a:sym typeface="Wingdings" panose="05000000000000000000" pitchFamily="2" charset="2"/>
            </a:endParaRPr>
          </a:p>
          <a:p>
            <a:pPr lvl="1"/>
            <a:r>
              <a:rPr lang="zh-TW" altLang="en-US" dirty="0">
                <a:sym typeface="Wingdings" panose="05000000000000000000" pitchFamily="2" charset="2"/>
              </a:rPr>
              <a:t>政府角色：控制公共開支、於市場機制失衡時干預、讓市場自行調節供應關係？</a:t>
            </a:r>
            <a:endParaRPr lang="en-US" altLang="zh-TW" dirty="0">
              <a:sym typeface="Wingdings" panose="05000000000000000000" pitchFamily="2" charset="2"/>
            </a:endParaRPr>
          </a:p>
          <a:p>
            <a:pPr lvl="1"/>
            <a:r>
              <a:rPr lang="zh-TW" altLang="en-US" dirty="0">
                <a:sym typeface="Wingdings" panose="05000000000000000000" pitchFamily="2" charset="2"/>
              </a:rPr>
              <a:t>發展</a:t>
            </a:r>
            <a:r>
              <a:rPr lang="en-US" altLang="zh-TW" dirty="0">
                <a:sym typeface="Wingdings" panose="05000000000000000000" pitchFamily="2" charset="2"/>
              </a:rPr>
              <a:t>&gt;</a:t>
            </a:r>
            <a:r>
              <a:rPr lang="zh-TW" altLang="en-US" dirty="0">
                <a:sym typeface="Wingdings" panose="05000000000000000000" pitchFamily="2" charset="2"/>
              </a:rPr>
              <a:t>保育？可持續發展？</a:t>
            </a:r>
            <a:endParaRPr lang="en-US" dirty="0"/>
          </a:p>
        </p:txBody>
      </p:sp>
    </p:spTree>
    <p:extLst>
      <p:ext uri="{BB962C8B-B14F-4D97-AF65-F5344CB8AC3E}">
        <p14:creationId xmlns:p14="http://schemas.microsoft.com/office/powerpoint/2010/main" val="16208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第三章：一九八九年</a:t>
            </a:r>
            <a:endParaRPr lang="zh-HK" altLang="en-US" dirty="0"/>
          </a:p>
        </p:txBody>
      </p:sp>
      <p:sp>
        <p:nvSpPr>
          <p:cNvPr id="3" name="副標題 2"/>
          <p:cNvSpPr>
            <a:spLocks noGrp="1"/>
          </p:cNvSpPr>
          <p:nvPr>
            <p:ph idx="1"/>
          </p:nvPr>
        </p:nvSpPr>
        <p:spPr/>
        <p:txBody>
          <a:bodyPr>
            <a:normAutofit fontScale="92500" lnSpcReduction="10000"/>
          </a:bodyPr>
          <a:lstStyle/>
          <a:p>
            <a:pPr algn="l"/>
            <a:r>
              <a:rPr lang="zh-TW" altLang="en-US" u="sng" dirty="0"/>
              <a:t>背景</a:t>
            </a:r>
            <a:endParaRPr lang="en-US" altLang="zh-TW" u="sng" dirty="0"/>
          </a:p>
          <a:p>
            <a:pPr marL="342797" indent="-342797" algn="l">
              <a:buFont typeface="Arial" panose="020B0604020202020204" pitchFamily="34" charset="0"/>
              <a:buChar char="•"/>
            </a:pPr>
            <a:r>
              <a:rPr lang="zh-TW" altLang="en-US" dirty="0"/>
              <a:t>八十年代，</a:t>
            </a:r>
            <a:r>
              <a:rPr lang="zh-TW" altLang="en-US" b="1" dirty="0">
                <a:solidFill>
                  <a:srgbClr val="FF0000"/>
                </a:solidFill>
                <a:effectLst>
                  <a:outerShdw blurRad="38100" dist="38100" dir="2700000" algn="tl">
                    <a:srgbClr val="000000">
                      <a:alpha val="43137"/>
                    </a:srgbClr>
                  </a:outerShdw>
                </a:effectLst>
              </a:rPr>
              <a:t>拉丁美洲與亞洲及非洲等地，不斷有獨裁與壓迫人民的政權相繼倒台</a:t>
            </a:r>
            <a:endParaRPr lang="en-US" altLang="zh-TW" b="1" dirty="0">
              <a:solidFill>
                <a:srgbClr val="FF0000"/>
              </a:solidFill>
              <a:effectLst>
                <a:outerShdw blurRad="38100" dist="38100" dir="2700000" algn="tl">
                  <a:srgbClr val="000000">
                    <a:alpha val="43137"/>
                  </a:srgbClr>
                </a:outerShdw>
              </a:effectLst>
            </a:endParaRPr>
          </a:p>
          <a:p>
            <a:pPr algn="l"/>
            <a:r>
              <a:rPr lang="zh-TW" altLang="en-US" b="1" dirty="0"/>
              <a:t>東歐劇變</a:t>
            </a:r>
            <a:endParaRPr lang="en-US" altLang="zh-TW" b="1" dirty="0"/>
          </a:p>
          <a:p>
            <a:pPr marL="342797" indent="-342797" algn="l">
              <a:buFont typeface="Arial" panose="020B0604020202020204" pitchFamily="34" charset="0"/>
              <a:buChar char="•"/>
            </a:pPr>
            <a:r>
              <a:rPr lang="zh-TW" altLang="en-US" dirty="0"/>
              <a:t>東歐和中歐的社會主義國家，發生</a:t>
            </a:r>
            <a:r>
              <a:rPr lang="zh-TW" altLang="en-US" b="1" dirty="0">
                <a:solidFill>
                  <a:srgbClr val="FF0000"/>
                </a:solidFill>
                <a:effectLst>
                  <a:outerShdw blurRad="38100" dist="38100" dir="2700000" algn="tl">
                    <a:srgbClr val="000000">
                      <a:alpha val="43137"/>
                    </a:srgbClr>
                  </a:outerShdw>
                </a:effectLst>
              </a:rPr>
              <a:t>反對派推翻共產黨一黨制政權的急劇政治變化</a:t>
            </a:r>
            <a:endParaRPr lang="en-US" altLang="zh-TW" b="1" dirty="0">
              <a:solidFill>
                <a:srgbClr val="FF0000"/>
              </a:solidFill>
              <a:effectLst>
                <a:outerShdw blurRad="38100" dist="38100" dir="2700000" algn="tl">
                  <a:srgbClr val="000000">
                    <a:alpha val="43137"/>
                  </a:srgbClr>
                </a:outerShdw>
              </a:effectLst>
            </a:endParaRPr>
          </a:p>
          <a:p>
            <a:pPr marL="342797" indent="-342797" algn="l">
              <a:buFont typeface="Arial" panose="020B0604020202020204" pitchFamily="34" charset="0"/>
              <a:buChar char="•"/>
            </a:pPr>
            <a:r>
              <a:rPr lang="zh-TW" altLang="en-US" dirty="0"/>
              <a:t>最先在波蘭出現，後來擴展到東德、捷克斯洛伐克、匈牙利、保加利亞、羅馬尼亞等前華沙條約組織國家</a:t>
            </a:r>
            <a:endParaRPr lang="en-US" altLang="zh-TW" dirty="0"/>
          </a:p>
          <a:p>
            <a:pPr marL="342797" indent="-342797" algn="l">
              <a:buFont typeface="Arial" panose="020B0604020202020204" pitchFamily="34" charset="0"/>
              <a:buChar char="•"/>
            </a:pPr>
            <a:r>
              <a:rPr lang="zh-TW" altLang="en-US" dirty="0"/>
              <a:t>最後以蘇共亡黨、</a:t>
            </a:r>
            <a:r>
              <a:rPr lang="zh-TW" altLang="en-US" b="1" dirty="0">
                <a:solidFill>
                  <a:srgbClr val="FF0000"/>
                </a:solidFill>
                <a:effectLst>
                  <a:outerShdw blurRad="38100" dist="38100" dir="2700000" algn="tl">
                    <a:srgbClr val="000000">
                      <a:alpha val="43137"/>
                    </a:srgbClr>
                  </a:outerShdw>
                </a:effectLst>
              </a:rPr>
              <a:t>蘇聯解體告終</a:t>
            </a:r>
            <a:r>
              <a:rPr lang="zh-TW" altLang="en-US" dirty="0"/>
              <a:t>，一般被認為</a:t>
            </a:r>
            <a:r>
              <a:rPr lang="zh-TW" altLang="en-US" b="1" dirty="0">
                <a:solidFill>
                  <a:srgbClr val="FF0000"/>
                </a:solidFill>
                <a:effectLst>
                  <a:outerShdw blurRad="38100" dist="38100" dir="2700000" algn="tl">
                    <a:srgbClr val="000000">
                      <a:alpha val="43137"/>
                    </a:srgbClr>
                  </a:outerShdw>
                </a:effectLst>
              </a:rPr>
              <a:t>標誌著冷戰的結束</a:t>
            </a:r>
            <a:endParaRPr lang="en-US" altLang="zh-TW" b="1" dirty="0">
              <a:solidFill>
                <a:srgbClr val="FF0000"/>
              </a:solidFill>
              <a:effectLst>
                <a:outerShdw blurRad="38100" dist="38100" dir="2700000" algn="tl">
                  <a:srgbClr val="000000">
                    <a:alpha val="43137"/>
                  </a:srgbClr>
                </a:outerShdw>
              </a:effectLst>
            </a:endParaRPr>
          </a:p>
          <a:p>
            <a:pPr marL="342797" indent="-342797" algn="l">
              <a:buFont typeface="Arial" panose="020B0604020202020204" pitchFamily="34" charset="0"/>
              <a:buChar char="•"/>
            </a:pPr>
            <a:r>
              <a:rPr lang="zh-TW" altLang="en-US" dirty="0"/>
              <a:t>大部分國家的事件都是用自由選舉，由共產黨和平地移交政權結束</a:t>
            </a:r>
            <a:endParaRPr lang="en-US" altLang="zh-TW" dirty="0"/>
          </a:p>
        </p:txBody>
      </p:sp>
    </p:spTree>
    <p:extLst>
      <p:ext uri="{BB962C8B-B14F-4D97-AF65-F5344CB8AC3E}">
        <p14:creationId xmlns:p14="http://schemas.microsoft.com/office/powerpoint/2010/main" val="21722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第三章：一九八九年</a:t>
            </a:r>
            <a:endParaRPr lang="zh-HK" altLang="en-US" dirty="0"/>
          </a:p>
        </p:txBody>
      </p:sp>
      <p:sp>
        <p:nvSpPr>
          <p:cNvPr id="3" name="內容版面配置區 2"/>
          <p:cNvSpPr>
            <a:spLocks noGrp="1"/>
          </p:cNvSpPr>
          <p:nvPr>
            <p:ph idx="1"/>
          </p:nvPr>
        </p:nvSpPr>
        <p:spPr/>
        <p:txBody>
          <a:bodyPr/>
          <a:lstStyle/>
          <a:p>
            <a:pPr marL="0" indent="0">
              <a:buNone/>
            </a:pPr>
            <a:r>
              <a:rPr lang="zh-TW" altLang="en-US" u="sng" dirty="0"/>
              <a:t>立場</a:t>
            </a:r>
            <a:endParaRPr lang="en-US" altLang="zh-TW" u="sng" dirty="0"/>
          </a:p>
          <a:p>
            <a:pPr marL="342797" indent="-342797"/>
            <a:r>
              <a:rPr lang="zh-TW" altLang="en-US" dirty="0"/>
              <a:t>教會致力保衛與促進人權的工作</a:t>
            </a:r>
            <a:endParaRPr lang="en-US" altLang="zh-TW" dirty="0"/>
          </a:p>
          <a:p>
            <a:pPr marL="342797" indent="-342797"/>
            <a:r>
              <a:rPr lang="zh-TW" altLang="en-US" dirty="0"/>
              <a:t>教會有力地指出</a:t>
            </a:r>
            <a:r>
              <a:rPr lang="en-US" altLang="zh-TW" dirty="0"/>
              <a:t>︰</a:t>
            </a:r>
            <a:r>
              <a:rPr lang="zh-TW" altLang="en-US" b="1" dirty="0">
                <a:solidFill>
                  <a:srgbClr val="FF0000"/>
                </a:solidFill>
                <a:effectLst>
                  <a:outerShdw blurRad="38100" dist="38100" dir="2700000" algn="tl">
                    <a:srgbClr val="000000">
                      <a:alpha val="43137"/>
                    </a:srgbClr>
                  </a:outerShdw>
                </a:effectLst>
              </a:rPr>
              <a:t>每一個人，無論其個人信念為何，都懷有天主的肖像，值得人加以尊重</a:t>
            </a:r>
            <a:endParaRPr lang="en-US" altLang="zh-TW" b="1" dirty="0">
              <a:solidFill>
                <a:srgbClr val="FF0000"/>
              </a:solidFill>
              <a:effectLst>
                <a:outerShdw blurRad="38100" dist="38100" dir="2700000" algn="tl">
                  <a:srgbClr val="000000">
                    <a:alpha val="43137"/>
                  </a:srgbClr>
                </a:outerShdw>
              </a:effectLst>
            </a:endParaRPr>
          </a:p>
          <a:p>
            <a:pPr marL="342797" indent="-342797"/>
            <a:r>
              <a:rPr lang="zh-TW" altLang="en-US" dirty="0"/>
              <a:t>目標：</a:t>
            </a:r>
            <a:r>
              <a:rPr lang="zh-TW" altLang="en-US" b="1" dirty="0">
                <a:solidFill>
                  <a:srgbClr val="FF0000"/>
                </a:solidFill>
                <a:effectLst>
                  <a:outerShdw blurRad="38100" dist="38100" dir="2700000" algn="tl">
                    <a:srgbClr val="000000">
                      <a:alpha val="43137"/>
                    </a:srgbClr>
                  </a:outerShdw>
                </a:effectLst>
              </a:rPr>
              <a:t>為美好將來所作的努力，不僅是問題所在國家的公民的個人責任，也是全世界所有基督徒與善心人士的共同責任</a:t>
            </a:r>
            <a:endParaRPr lang="en-US" altLang="zh-TW" b="1" dirty="0">
              <a:solidFill>
                <a:srgbClr val="FF0000"/>
              </a:solidFill>
              <a:effectLst>
                <a:outerShdw blurRad="38100" dist="38100" dir="2700000" algn="tl">
                  <a:srgbClr val="000000">
                    <a:alpha val="43137"/>
                  </a:srgbClr>
                </a:outerShdw>
              </a:effectLst>
            </a:endParaRPr>
          </a:p>
          <a:p>
            <a:pPr marL="342797" indent="-342797"/>
            <a:r>
              <a:rPr lang="zh-TW" altLang="en-US" dirty="0"/>
              <a:t>方法：面對複雜的困難，可經由團結與對話來解決， 而不應訴諸戰爭以消滅敵人</a:t>
            </a:r>
          </a:p>
          <a:p>
            <a:endParaRPr lang="zh-HK" altLang="en-US" dirty="0"/>
          </a:p>
        </p:txBody>
      </p:sp>
    </p:spTree>
    <p:extLst>
      <p:ext uri="{BB962C8B-B14F-4D97-AF65-F5344CB8AC3E}">
        <p14:creationId xmlns:p14="http://schemas.microsoft.com/office/powerpoint/2010/main" val="344991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第三章：一九八九年</a:t>
            </a:r>
            <a:endParaRPr lang="zh-HK" altLang="en-US" dirty="0"/>
          </a:p>
        </p:txBody>
      </p:sp>
      <p:sp>
        <p:nvSpPr>
          <p:cNvPr id="3" name="內容版面配置區 2"/>
          <p:cNvSpPr>
            <a:spLocks noGrp="1"/>
          </p:cNvSpPr>
          <p:nvPr>
            <p:ph idx="1"/>
          </p:nvPr>
        </p:nvSpPr>
        <p:spPr/>
        <p:txBody>
          <a:bodyPr>
            <a:normAutofit fontScale="92500" lnSpcReduction="10000"/>
          </a:bodyPr>
          <a:lstStyle/>
          <a:p>
            <a:pPr marL="0" indent="0">
              <a:buNone/>
            </a:pPr>
            <a:r>
              <a:rPr lang="zh-HK" altLang="en-US" u="sng" dirty="0"/>
              <a:t>工人權利</a:t>
            </a:r>
            <a:endParaRPr lang="en-US" altLang="zh-TW" u="sng" dirty="0"/>
          </a:p>
          <a:p>
            <a:r>
              <a:rPr lang="zh-TW" altLang="en-US" dirty="0"/>
              <a:t>導致高壓政權倒台的眾多因素之中，是政府侵犯工人權利</a:t>
            </a:r>
            <a:endParaRPr lang="en-US" altLang="zh-TW" dirty="0"/>
          </a:p>
          <a:p>
            <a:r>
              <a:rPr lang="zh-TW" altLang="en-US" b="1" dirty="0">
                <a:solidFill>
                  <a:srgbClr val="FF0000"/>
                </a:solidFill>
                <a:effectLst>
                  <a:outerShdw blurRad="38100" dist="38100" dir="2700000" algn="tl">
                    <a:srgbClr val="000000">
                      <a:alpha val="43137"/>
                    </a:srgbClr>
                  </a:outerShdw>
                </a:effectLst>
              </a:rPr>
              <a:t>經歷過艱苦而又實在的工作與壓迫經驗後，重新發現教會的社會教理的真義與原則 </a:t>
            </a:r>
            <a:endParaRPr lang="en-US" altLang="zh-TW" b="1" dirty="0">
              <a:solidFill>
                <a:srgbClr val="FF0000"/>
              </a:solidFill>
              <a:effectLst>
                <a:outerShdw blurRad="38100" dist="38100" dir="2700000" algn="tl">
                  <a:srgbClr val="000000">
                    <a:alpha val="43137"/>
                  </a:srgbClr>
                </a:outerShdw>
              </a:effectLst>
            </a:endParaRPr>
          </a:p>
          <a:p>
            <a:r>
              <a:rPr lang="zh-TW" altLang="en-US" dirty="0"/>
              <a:t>馬克思主義堅持要解決社會糾紛</a:t>
            </a:r>
            <a:r>
              <a:rPr lang="zh-TW" altLang="en-US" b="1" dirty="0">
                <a:solidFill>
                  <a:srgbClr val="FF0000"/>
                </a:solidFill>
                <a:effectLst>
                  <a:outerShdw blurRad="38100" dist="38100" dir="2700000" algn="tl">
                    <a:srgbClr val="000000">
                      <a:alpha val="43137"/>
                    </a:srgbClr>
                  </a:outerShdw>
                </a:effectLst>
              </a:rPr>
              <a:t>只能夠使用暴力衝突</a:t>
            </a:r>
            <a:endParaRPr lang="en-US" altLang="zh-TW" b="1" dirty="0">
              <a:solidFill>
                <a:srgbClr val="FF0000"/>
              </a:solidFill>
              <a:effectLst>
                <a:outerShdw blurRad="38100" dist="38100" dir="2700000" algn="tl">
                  <a:srgbClr val="000000">
                    <a:alpha val="43137"/>
                  </a:srgbClr>
                </a:outerShdw>
              </a:effectLst>
            </a:endParaRPr>
          </a:p>
          <a:p>
            <a:r>
              <a:rPr lang="zh-TW" altLang="en-US" dirty="0"/>
              <a:t>使用各種協商、對話、為真理作証的途徑，訴諸對方的良心，試圖在他們的內心喚醒一股共享人類尊嚴的感覺，以真理和公義作為唯一武器</a:t>
            </a:r>
            <a:endParaRPr lang="en-US" altLang="zh-TW" dirty="0"/>
          </a:p>
          <a:p>
            <a:r>
              <a:rPr lang="zh-TW" altLang="en-US" dirty="0"/>
              <a:t>暴力：常需以欺騙作為籍口，假裝保衛某種權利，或是回應對方的某些威脅</a:t>
            </a:r>
          </a:p>
          <a:p>
            <a:r>
              <a:rPr lang="zh-TW" altLang="en-US" dirty="0"/>
              <a:t>但在二次大戰後，</a:t>
            </a:r>
            <a:r>
              <a:rPr lang="zh-TW" altLang="en-US" b="1" dirty="0">
                <a:solidFill>
                  <a:srgbClr val="FF0000"/>
                </a:solidFill>
                <a:effectLst>
                  <a:outerShdw blurRad="38100" dist="38100" dir="2700000" algn="tl">
                    <a:srgbClr val="000000">
                      <a:alpha val="43137"/>
                    </a:srgbClr>
                  </a:outerShdw>
                </a:effectLst>
              </a:rPr>
              <a:t>歐洲戰恢復秩序，通過民眾的非暴力行動，並始終拒絕向強權壓力屈服，成功地為真理作證</a:t>
            </a:r>
          </a:p>
          <a:p>
            <a:endParaRPr lang="en-US" altLang="zh-TW" dirty="0"/>
          </a:p>
        </p:txBody>
      </p:sp>
    </p:spTree>
    <p:extLst>
      <p:ext uri="{BB962C8B-B14F-4D97-AF65-F5344CB8AC3E}">
        <p14:creationId xmlns:p14="http://schemas.microsoft.com/office/powerpoint/2010/main" val="33538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第三章</a:t>
            </a:r>
            <a:r>
              <a:rPr lang="zh-TW" altLang="en-US" dirty="0"/>
              <a:t>：</a:t>
            </a:r>
            <a:r>
              <a:rPr lang="zh-HK" altLang="en-US" dirty="0"/>
              <a:t>一九八九年</a:t>
            </a:r>
          </a:p>
        </p:txBody>
      </p:sp>
      <p:sp>
        <p:nvSpPr>
          <p:cNvPr id="3" name="內容版面配置區 2"/>
          <p:cNvSpPr>
            <a:spLocks noGrp="1"/>
          </p:cNvSpPr>
          <p:nvPr>
            <p:ph idx="1"/>
          </p:nvPr>
        </p:nvSpPr>
        <p:spPr/>
        <p:txBody>
          <a:bodyPr/>
          <a:lstStyle/>
          <a:p>
            <a:pPr marL="0" indent="0">
              <a:buNone/>
            </a:pPr>
            <a:r>
              <a:rPr lang="zh-HK" altLang="en-US" u="sng" dirty="0"/>
              <a:t>心靈空虛</a:t>
            </a:r>
            <a:endParaRPr lang="en-US" altLang="zh-HK" u="sng" dirty="0"/>
          </a:p>
          <a:p>
            <a:r>
              <a:rPr lang="zh-TW" altLang="en-US" dirty="0"/>
              <a:t>馬克思主義主張能拔除人對神的信仰需要</a:t>
            </a:r>
            <a:endParaRPr lang="en-US" altLang="zh-TW" dirty="0"/>
          </a:p>
          <a:p>
            <a:r>
              <a:rPr lang="zh-TW" altLang="en-US" b="1" dirty="0">
                <a:solidFill>
                  <a:srgbClr val="FF0000"/>
                </a:solidFill>
                <a:effectLst>
                  <a:outerShdw blurRad="38100" dist="38100" dir="2700000" algn="tl">
                    <a:srgbClr val="000000">
                      <a:alpha val="43137"/>
                    </a:srgbClr>
                  </a:outerShdw>
                </a:effectLst>
              </a:rPr>
              <a:t>無神論令年輕一代普遍失去方向感， 導致他們無法壓抑自己的渴望，要去追尋個人的身份，去探索生命的意義</a:t>
            </a:r>
            <a:endParaRPr lang="en-US" altLang="zh-TW" b="1" dirty="0">
              <a:solidFill>
                <a:srgbClr val="FF0000"/>
              </a:solidFill>
              <a:effectLst>
                <a:outerShdw blurRad="38100" dist="38100" dir="2700000" algn="tl">
                  <a:srgbClr val="000000">
                    <a:alpha val="43137"/>
                  </a:srgbClr>
                </a:outerShdw>
              </a:effectLst>
            </a:endParaRPr>
          </a:p>
          <a:p>
            <a:r>
              <a:rPr lang="zh-TW" altLang="en-US" dirty="0"/>
              <a:t>須找到基督本身的人格，滿足每個人心目中對美善、真理、生命的渴求</a:t>
            </a:r>
            <a:endParaRPr lang="en-US" altLang="zh-TW" dirty="0"/>
          </a:p>
          <a:p>
            <a:r>
              <a:rPr lang="zh-TW" altLang="en-US" dirty="0"/>
              <a:t>遇到困難阻礙，受到迫害，信靠天主而獲得鼓舞</a:t>
            </a:r>
            <a:endParaRPr lang="zh-HK" altLang="en-US" b="1" u="sng" dirty="0"/>
          </a:p>
        </p:txBody>
      </p:sp>
    </p:spTree>
    <p:extLst>
      <p:ext uri="{BB962C8B-B14F-4D97-AF65-F5344CB8AC3E}">
        <p14:creationId xmlns:p14="http://schemas.microsoft.com/office/powerpoint/2010/main" val="168328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325" y="188640"/>
            <a:ext cx="10512862" cy="1129765"/>
          </a:xfrm>
        </p:spPr>
        <p:txBody>
          <a:bodyPr/>
          <a:lstStyle/>
          <a:p>
            <a:r>
              <a:rPr lang="zh-HK" altLang="en-US" dirty="0"/>
              <a:t>第三章</a:t>
            </a:r>
            <a:r>
              <a:rPr lang="zh-TW" altLang="en-US" dirty="0"/>
              <a:t>：</a:t>
            </a:r>
            <a:r>
              <a:rPr lang="zh-HK" altLang="en-US" dirty="0"/>
              <a:t>一九八九年</a:t>
            </a:r>
          </a:p>
        </p:txBody>
      </p:sp>
      <p:sp>
        <p:nvSpPr>
          <p:cNvPr id="3" name="內容版面配置區 2"/>
          <p:cNvSpPr>
            <a:spLocks noGrp="1"/>
          </p:cNvSpPr>
          <p:nvPr>
            <p:ph idx="1"/>
          </p:nvPr>
        </p:nvSpPr>
        <p:spPr>
          <a:xfrm>
            <a:off x="837981" y="1412776"/>
            <a:ext cx="10512862" cy="4907602"/>
          </a:xfrm>
        </p:spPr>
        <p:txBody>
          <a:bodyPr>
            <a:normAutofit fontScale="92500" lnSpcReduction="20000"/>
          </a:bodyPr>
          <a:lstStyle/>
          <a:p>
            <a:pPr marL="0" indent="0">
              <a:buNone/>
            </a:pPr>
            <a:r>
              <a:rPr lang="zh-TW" altLang="en-US" u="sng" dirty="0"/>
              <a:t>後果</a:t>
            </a:r>
            <a:endParaRPr lang="en-US" altLang="zh-TW" u="sng" dirty="0"/>
          </a:p>
          <a:p>
            <a:r>
              <a:rPr lang="zh-TW" altLang="en-US" dirty="0"/>
              <a:t>共產主義：在其統治期間或之前，曾經造成太多的不公， 受害的有個人、社會、地區、國家</a:t>
            </a:r>
            <a:endParaRPr lang="en-US" altLang="zh-TW" dirty="0"/>
          </a:p>
          <a:p>
            <a:r>
              <a:rPr lang="zh-TW" altLang="en-US" dirty="0"/>
              <a:t>希望仇恨與暴力不致在人心目中，更希望人人在和平寬恕的精神中成長。力動員全球的資源，為經濟增長與共同發展工作</a:t>
            </a:r>
            <a:endParaRPr lang="en-US" altLang="zh-TW" dirty="0"/>
          </a:p>
          <a:p>
            <a:r>
              <a:rPr lang="zh-TW" altLang="en-US" dirty="0"/>
              <a:t>去建立或鞏固國際組織架構，以求能夠通過適當的調解手段，干預國際間所爆發的衝突</a:t>
            </a:r>
          </a:p>
          <a:p>
            <a:r>
              <a:rPr lang="zh-TW" altLang="en-US" dirty="0"/>
              <a:t>使任何一國都能維持自己的權力不受傷害，又能在不損別國權利的情況下達成協議、締造和平</a:t>
            </a:r>
            <a:endParaRPr lang="en-US" altLang="zh-TW" dirty="0"/>
          </a:p>
          <a:p>
            <a:r>
              <a:rPr lang="zh-TW" altLang="en-US" b="1" dirty="0">
                <a:solidFill>
                  <a:srgbClr val="FF0000"/>
                </a:solidFill>
                <a:effectLst>
                  <a:outerShdw blurRad="38100" dist="38100" dir="2700000" algn="tl">
                    <a:srgbClr val="000000">
                      <a:alpha val="43137"/>
                    </a:srgbClr>
                  </a:outerShdw>
                </a:effectLst>
              </a:rPr>
              <a:t>人是需要互相依賴的事實，以及人類工作的本質是要團結而非分裂</a:t>
            </a:r>
            <a:endParaRPr lang="en-US" altLang="zh-TW" b="1" dirty="0">
              <a:solidFill>
                <a:srgbClr val="FF0000"/>
              </a:solidFill>
              <a:effectLst>
                <a:outerShdw blurRad="38100" dist="38100" dir="2700000" algn="tl">
                  <a:srgbClr val="000000">
                    <a:alpha val="43137"/>
                  </a:srgbClr>
                </a:outerShdw>
              </a:effectLst>
            </a:endParaRPr>
          </a:p>
          <a:p>
            <a:r>
              <a:rPr lang="zh-TW" altLang="en-US" b="1" dirty="0">
                <a:solidFill>
                  <a:srgbClr val="FF0000"/>
                </a:solidFill>
                <a:effectLst>
                  <a:outerShdw blurRad="38100" dist="38100" dir="2700000" algn="tl">
                    <a:srgbClr val="000000">
                      <a:alpha val="43137"/>
                    </a:srgbClr>
                  </a:outerShdw>
                </a:effectLst>
              </a:rPr>
              <a:t>和平與繁榮是屬於全人類的共同福利</a:t>
            </a:r>
            <a:endParaRPr lang="en-US" altLang="zh-TW" dirty="0">
              <a:solidFill>
                <a:srgbClr val="FF0000"/>
              </a:solidFill>
              <a:effectLst>
                <a:outerShdw blurRad="38100" dist="38100" dir="2700000" algn="tl">
                  <a:srgbClr val="000000">
                    <a:alpha val="43137"/>
                  </a:srgbClr>
                </a:outerShdw>
              </a:effectLst>
            </a:endParaRPr>
          </a:p>
          <a:p>
            <a:r>
              <a:rPr lang="zh-TW" altLang="en-US" dirty="0"/>
              <a:t>動員全球的資源，為經濟增長與共同發展工作</a:t>
            </a:r>
            <a:endParaRPr lang="zh-HK" altLang="en-US" b="1" dirty="0"/>
          </a:p>
        </p:txBody>
      </p:sp>
    </p:spTree>
    <p:extLst>
      <p:ext uri="{BB962C8B-B14F-4D97-AF65-F5344CB8AC3E}">
        <p14:creationId xmlns:p14="http://schemas.microsoft.com/office/powerpoint/2010/main" val="30393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資本主義</a:t>
            </a:r>
            <a:endParaRPr lang="zh-HK" altLang="en-US" dirty="0"/>
          </a:p>
        </p:txBody>
      </p:sp>
      <p:sp>
        <p:nvSpPr>
          <p:cNvPr id="3" name="內容版面配置區 2"/>
          <p:cNvSpPr>
            <a:spLocks noGrp="1"/>
          </p:cNvSpPr>
          <p:nvPr>
            <p:ph idx="1"/>
          </p:nvPr>
        </p:nvSpPr>
        <p:spPr/>
        <p:txBody>
          <a:bodyPr/>
          <a:lstStyle/>
          <a:p>
            <a:r>
              <a:rPr lang="zh-TW" altLang="en-US" dirty="0"/>
              <a:t>生產工具歸私人所有</a:t>
            </a:r>
            <a:endParaRPr lang="en-US" altLang="zh-TW" dirty="0"/>
          </a:p>
          <a:p>
            <a:r>
              <a:rPr lang="zh-TW" altLang="en-US" dirty="0"/>
              <a:t>以勞方與資方關係，以生產最大利潤為目標</a:t>
            </a:r>
            <a:endParaRPr lang="en-US" altLang="zh-TW" dirty="0"/>
          </a:p>
          <a:p>
            <a:r>
              <a:rPr lang="zh-TW" altLang="en-US" dirty="0"/>
              <a:t>貨幣在自由市場流通</a:t>
            </a:r>
            <a:endParaRPr lang="en-US" altLang="zh-TW" dirty="0"/>
          </a:p>
          <a:p>
            <a:r>
              <a:rPr lang="zh-TW" altLang="en-US" dirty="0"/>
              <a:t>互相競爭、以利益為本</a:t>
            </a:r>
            <a:endParaRPr lang="en-US" altLang="zh-TW" dirty="0"/>
          </a:p>
          <a:p>
            <a:r>
              <a:rPr lang="zh-TW" altLang="en-US" dirty="0"/>
              <a:t>優點：政府參與度低，人民對財產的自由度極高，對人民的素質及教育要求低</a:t>
            </a:r>
            <a:endParaRPr lang="en-US" altLang="zh-TW" dirty="0"/>
          </a:p>
          <a:p>
            <a:r>
              <a:rPr lang="zh-TW" altLang="en-US" dirty="0"/>
              <a:t>缺點：財產由資本家壟斷，分化社會階層</a:t>
            </a:r>
            <a:r>
              <a:rPr lang="en-US" altLang="zh-TW" dirty="0">
                <a:sym typeface="Wingdings" panose="05000000000000000000" pitchFamily="2" charset="2"/>
              </a:rPr>
              <a:t></a:t>
            </a:r>
            <a:r>
              <a:rPr lang="zh-TW" altLang="en-US" dirty="0"/>
              <a:t>造成嚴重貧富懸殊</a:t>
            </a:r>
            <a:endParaRPr lang="en-US" altLang="zh-TW" dirty="0"/>
          </a:p>
          <a:p>
            <a:endParaRPr lang="zh-HK" altLang="en-US" dirty="0"/>
          </a:p>
        </p:txBody>
      </p:sp>
    </p:spTree>
    <p:extLst>
      <p:ext uri="{BB962C8B-B14F-4D97-AF65-F5344CB8AC3E}">
        <p14:creationId xmlns:p14="http://schemas.microsoft.com/office/powerpoint/2010/main" val="4180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dirty="0"/>
              <a:t>共產主義</a:t>
            </a:r>
            <a:endParaRPr lang="zh-HK" altLang="en-US" dirty="0"/>
          </a:p>
        </p:txBody>
      </p:sp>
      <p:sp>
        <p:nvSpPr>
          <p:cNvPr id="3" name="副標題 2"/>
          <p:cNvSpPr>
            <a:spLocks noGrp="1"/>
          </p:cNvSpPr>
          <p:nvPr>
            <p:ph idx="1"/>
          </p:nvPr>
        </p:nvSpPr>
        <p:spPr>
          <a:xfrm>
            <a:off x="1218883" y="1803400"/>
            <a:ext cx="9751060" cy="4267200"/>
          </a:xfrm>
        </p:spPr>
        <p:txBody>
          <a:bodyPr>
            <a:normAutofit fontScale="77500" lnSpcReduction="20000"/>
          </a:bodyPr>
          <a:lstStyle/>
          <a:p>
            <a:pPr marL="342797" indent="-342797" algn="l">
              <a:buFont typeface="Arial" panose="020B0604020202020204" pitchFamily="34" charset="0"/>
              <a:buChar char="•"/>
            </a:pPr>
            <a:r>
              <a:rPr lang="zh-TW" altLang="en-US" dirty="0"/>
              <a:t>財產分配是共有制，消除階級的社會</a:t>
            </a:r>
            <a:endParaRPr lang="en-US" altLang="zh-TW" dirty="0"/>
          </a:p>
          <a:p>
            <a:pPr marL="342797" indent="-342797" algn="l">
              <a:buFont typeface="Arial" panose="020B0604020202020204" pitchFamily="34" charset="0"/>
              <a:buChar char="•"/>
            </a:pPr>
            <a:r>
              <a:rPr lang="zh-TW" altLang="en-US" dirty="0"/>
              <a:t>需要生產力，物質財富及精神財富都極強</a:t>
            </a:r>
            <a:endParaRPr lang="en-US" altLang="zh-TW" dirty="0"/>
          </a:p>
          <a:p>
            <a:pPr marL="342797" indent="-342797" algn="l">
              <a:buFont typeface="Arial" panose="020B0604020202020204" pitchFamily="34" charset="0"/>
              <a:buChar char="•"/>
            </a:pPr>
            <a:r>
              <a:rPr lang="zh-TW" altLang="en-US" dirty="0"/>
              <a:t>願意平等享受社會權利</a:t>
            </a:r>
            <a:endParaRPr lang="en-US" altLang="zh-TW" dirty="0"/>
          </a:p>
          <a:p>
            <a:pPr marL="342797" indent="-342797" algn="l">
              <a:buFont typeface="Arial" panose="020B0604020202020204" pitchFamily="34" charset="0"/>
              <a:buChar char="•"/>
            </a:pPr>
            <a:r>
              <a:rPr lang="zh-TW" altLang="en-US" dirty="0"/>
              <a:t>勞動成為第一需要</a:t>
            </a:r>
            <a:endParaRPr lang="en-US" altLang="zh-TW" dirty="0"/>
          </a:p>
          <a:p>
            <a:pPr marL="342797" indent="-342797" algn="l">
              <a:buFont typeface="Arial" panose="020B0604020202020204" pitchFamily="34" charset="0"/>
              <a:buChar char="•"/>
            </a:pPr>
            <a:r>
              <a:rPr lang="zh-TW" altLang="en-US" b="1" u="sng" dirty="0"/>
              <a:t>優點：</a:t>
            </a:r>
            <a:r>
              <a:rPr lang="zh-TW" altLang="en-US" dirty="0"/>
              <a:t>消除貧富懸殊</a:t>
            </a:r>
            <a:endParaRPr lang="en-US" altLang="zh-TW" dirty="0"/>
          </a:p>
          <a:p>
            <a:pPr marL="342797" indent="-342797" algn="l">
              <a:buFont typeface="Arial" panose="020B0604020202020204" pitchFamily="34" charset="0"/>
              <a:buChar char="•"/>
            </a:pPr>
            <a:r>
              <a:rPr lang="zh-TW" altLang="en-US" dirty="0"/>
              <a:t>市民有完全福利保障</a:t>
            </a:r>
            <a:endParaRPr lang="en-US" altLang="zh-TW" dirty="0"/>
          </a:p>
          <a:p>
            <a:pPr marL="342797" indent="-342797" algn="l">
              <a:buFont typeface="Arial" panose="020B0604020202020204" pitchFamily="34" charset="0"/>
              <a:buChar char="•"/>
            </a:pPr>
            <a:r>
              <a:rPr lang="zh-TW" altLang="en-US" b="1" u="sng" dirty="0"/>
              <a:t>缺點：</a:t>
            </a:r>
            <a:r>
              <a:rPr lang="zh-TW" altLang="en-US" dirty="0"/>
              <a:t>理想化</a:t>
            </a:r>
            <a:endParaRPr lang="en-US" altLang="zh-TW" dirty="0"/>
          </a:p>
          <a:p>
            <a:pPr marL="342797" indent="-342797" algn="l">
              <a:buFont typeface="Arial" panose="020B0604020202020204" pitchFamily="34" charset="0"/>
              <a:buChar char="•"/>
            </a:pPr>
            <a:r>
              <a:rPr lang="zh-TW" altLang="en-US" dirty="0"/>
              <a:t>需要政府高度參與</a:t>
            </a:r>
            <a:endParaRPr lang="en-US" altLang="zh-TW" dirty="0"/>
          </a:p>
          <a:p>
            <a:pPr marL="342797" indent="-342797" algn="l">
              <a:buFont typeface="Arial" panose="020B0604020202020204" pitchFamily="34" charset="0"/>
              <a:buChar char="•"/>
            </a:pPr>
            <a:r>
              <a:rPr lang="zh-TW" altLang="en-US" dirty="0"/>
              <a:t>人民質素及生產力極高</a:t>
            </a:r>
            <a:endParaRPr lang="en-US" altLang="zh-TW" dirty="0"/>
          </a:p>
          <a:p>
            <a:pPr marL="342797" indent="-342797" algn="l">
              <a:buFont typeface="Arial" panose="020B0604020202020204" pitchFamily="34" charset="0"/>
              <a:buChar char="•"/>
            </a:pPr>
            <a:r>
              <a:rPr lang="zh-TW" altLang="en-US" dirty="0"/>
              <a:t>需放棄私利之心</a:t>
            </a:r>
            <a:endParaRPr lang="en-US" altLang="zh-TW" dirty="0"/>
          </a:p>
          <a:p>
            <a:pPr marL="342797" indent="-342797" algn="l">
              <a:buFont typeface="Arial" panose="020B0604020202020204" pitchFamily="34" charset="0"/>
              <a:buChar char="•"/>
            </a:pPr>
            <a:endParaRPr lang="en-US" altLang="zh-HK" dirty="0"/>
          </a:p>
        </p:txBody>
      </p:sp>
    </p:spTree>
    <p:extLst>
      <p:ext uri="{BB962C8B-B14F-4D97-AF65-F5344CB8AC3E}">
        <p14:creationId xmlns:p14="http://schemas.microsoft.com/office/powerpoint/2010/main" val="365382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中國的共產主義</a:t>
            </a:r>
            <a:r>
              <a:rPr lang="en-US" altLang="zh-TW" dirty="0">
                <a:latin typeface="Times New Roman" panose="02020603050405020304" pitchFamily="18" charset="0"/>
                <a:cs typeface="Times New Roman" panose="02020603050405020304" pitchFamily="18" charset="0"/>
              </a:rPr>
              <a:t> VS</a:t>
            </a:r>
            <a:r>
              <a:rPr lang="en-US" altLang="zh-TW" dirty="0"/>
              <a:t> </a:t>
            </a:r>
            <a:r>
              <a:rPr lang="zh-TW" altLang="en-US" dirty="0"/>
              <a:t>美國資本主義</a:t>
            </a:r>
            <a:endParaRPr lang="zh-HK" altLang="en-US" dirty="0"/>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cs typeface="Times New Roman" panose="02020603050405020304" pitchFamily="18" charset="0"/>
              </a:rPr>
              <a:t>中國</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1949</a:t>
            </a:r>
            <a:r>
              <a:rPr lang="zh-TW" altLang="en-US" dirty="0">
                <a:latin typeface="Times New Roman" panose="02020603050405020304" pitchFamily="18" charset="0"/>
                <a:cs typeface="Times New Roman" panose="02020603050405020304" pitchFamily="18" charset="0"/>
              </a:rPr>
              <a:t>年後</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毛澤東推行三面紅旗─人民公社─工人按章工作</a:t>
            </a:r>
            <a:r>
              <a:rPr lang="en-US" altLang="zh-TW" dirty="0">
                <a:latin typeface="Times New Roman" panose="02020603050405020304" pitchFamily="18" charset="0"/>
                <a:cs typeface="Times New Roman" panose="02020603050405020304" pitchFamily="18" charset="0"/>
                <a:sym typeface="Wingdings" panose="05000000000000000000" pitchFamily="2" charset="2"/>
              </a:rPr>
              <a:t></a:t>
            </a:r>
            <a:r>
              <a:rPr lang="zh-TW" altLang="en-US" dirty="0">
                <a:latin typeface="Times New Roman" panose="02020603050405020304" pitchFamily="18" charset="0"/>
                <a:cs typeface="Times New Roman" panose="02020603050405020304" pitchFamily="18" charset="0"/>
              </a:rPr>
              <a:t>造成飢荒</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1958-1962</a:t>
            </a:r>
            <a:r>
              <a:rPr lang="zh-TW" altLang="en-US" dirty="0">
                <a:latin typeface="Times New Roman" panose="02020603050405020304" pitchFamily="18" charset="0"/>
                <a:cs typeface="Times New Roman" panose="02020603050405020304" pitchFamily="18" charset="0"/>
              </a:rPr>
              <a:t>中國的大踴進，煉廢鐵</a:t>
            </a:r>
            <a:r>
              <a:rPr lang="en-US" altLang="zh-TW" dirty="0">
                <a:latin typeface="Times New Roman" panose="02020603050405020304" pitchFamily="18" charset="0"/>
                <a:cs typeface="Times New Roman" panose="02020603050405020304" pitchFamily="18" charset="0"/>
                <a:sym typeface="Wingdings" panose="05000000000000000000" pitchFamily="2" charset="2"/>
              </a:rPr>
              <a:t></a:t>
            </a:r>
            <a:r>
              <a:rPr lang="zh-TW" altLang="en-US" dirty="0">
                <a:latin typeface="Times New Roman" panose="02020603050405020304" pitchFamily="18" charset="0"/>
                <a:cs typeface="Times New Roman" panose="02020603050405020304" pitchFamily="18" charset="0"/>
              </a:rPr>
              <a:t>造成飢荒</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最終名義上共產，但演變成封建及奴隸主義</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現今：混合西方資本主義 只保留一黨專政 人民沒肴直接參與政治的自由</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與普世價值多勞多得背道而馳</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只能在理論上可行、理想化、實踐度低</a:t>
            </a:r>
            <a:endParaRPr lang="zh-HK"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94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中國的共產主義 </a:t>
            </a:r>
            <a:r>
              <a:rPr lang="en-US" altLang="zh-TW" dirty="0">
                <a:latin typeface="Times New Roman" panose="02020603050405020304" pitchFamily="18" charset="0"/>
                <a:cs typeface="Times New Roman" panose="02020603050405020304" pitchFamily="18" charset="0"/>
              </a:rPr>
              <a:t>VS</a:t>
            </a:r>
            <a:r>
              <a:rPr lang="en-US" altLang="zh-TW" dirty="0"/>
              <a:t> </a:t>
            </a:r>
            <a:r>
              <a:rPr lang="zh-TW" altLang="en-US" dirty="0"/>
              <a:t>美國資本主義</a:t>
            </a:r>
            <a:endParaRPr lang="zh-HK" altLang="en-US" dirty="0"/>
          </a:p>
        </p:txBody>
      </p:sp>
      <p:sp>
        <p:nvSpPr>
          <p:cNvPr id="3" name="內容版面配置區 2"/>
          <p:cNvSpPr>
            <a:spLocks noGrp="1"/>
          </p:cNvSpPr>
          <p:nvPr>
            <p:ph idx="1"/>
          </p:nvPr>
        </p:nvSpPr>
        <p:spPr>
          <a:xfrm>
            <a:off x="1218883" y="1676511"/>
            <a:ext cx="9988099" cy="4725392"/>
          </a:xfrm>
        </p:spPr>
        <p:txBody>
          <a:bodyPr>
            <a:normAutofit lnSpcReduction="10000"/>
          </a:bodyPr>
          <a:lstStyle/>
          <a:p>
            <a:r>
              <a:rPr lang="zh-TW" altLang="en-US" dirty="0">
                <a:latin typeface="Times New Roman" panose="02020603050405020304" pitchFamily="18" charset="0"/>
                <a:cs typeface="Times New Roman" panose="02020603050405020304" pitchFamily="18" charset="0"/>
              </a:rPr>
              <a:t>鍍金時代</a:t>
            </a:r>
            <a:r>
              <a:rPr lang="en-US" altLang="zh-TW" dirty="0">
                <a:latin typeface="Times New Roman" panose="02020603050405020304" pitchFamily="18" charset="0"/>
                <a:cs typeface="Times New Roman" panose="02020603050405020304" pitchFamily="18" charset="0"/>
              </a:rPr>
              <a:t>(1870-1920)</a:t>
            </a:r>
          </a:p>
          <a:p>
            <a:r>
              <a:rPr lang="zh-TW" altLang="en-US" dirty="0">
                <a:latin typeface="Times New Roman" panose="02020603050405020304" pitchFamily="18" charset="0"/>
                <a:cs typeface="Times New Roman" panose="02020603050405020304" pitchFamily="18" charset="0"/>
              </a:rPr>
              <a:t>美國的財富突飛猛進的時期，火速發展大量的重工業，包括鐵路、工廠、採礦</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大部分的財富都聚集到了美國的北部和西部，美國南部的黑人被剝奪政治權利和選舉權</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人類征服自然的慾望和追求財富的本能的結合，掠奪著自然資源</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伴隨著財富而來還有剝削、苦難、不公、失業、貧困、骯髒不堪的城市貧民窟和動盪的社會</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現今：奉行自由市場，但政府掌管部分資源分配</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例如：增加失業津貼，擴大救濟金發放範圍，增加社會保險金和鼓勵提前退休，提高最低工資標準</a:t>
            </a:r>
            <a:endParaRPr lang="zh-HK"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82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72627E-8018-4A4F-88D1-F4A25757DADF}"/>
              </a:ext>
            </a:extLst>
          </p:cNvPr>
          <p:cNvSpPr>
            <a:spLocks noGrp="1"/>
          </p:cNvSpPr>
          <p:nvPr>
            <p:ph type="title"/>
          </p:nvPr>
        </p:nvSpPr>
        <p:spPr/>
        <p:txBody>
          <a:bodyPr/>
          <a:lstStyle/>
          <a:p>
            <a:r>
              <a:rPr lang="en-US" altLang="zh-TW" dirty="0"/>
              <a:t>《</a:t>
            </a:r>
            <a:r>
              <a:rPr lang="zh-TW" altLang="en-US" dirty="0"/>
              <a:t>百年</a:t>
            </a:r>
            <a:r>
              <a:rPr lang="en-US" altLang="zh-TW" dirty="0"/>
              <a:t>》</a:t>
            </a:r>
            <a:r>
              <a:rPr lang="zh-TW" altLang="en-US" dirty="0"/>
              <a:t>通諭</a:t>
            </a:r>
            <a:endParaRPr lang="zh-HK" altLang="en-US" dirty="0"/>
          </a:p>
        </p:txBody>
      </p:sp>
      <p:sp>
        <p:nvSpPr>
          <p:cNvPr id="3" name="內容版面配置區 2">
            <a:extLst>
              <a:ext uri="{FF2B5EF4-FFF2-40B4-BE49-F238E27FC236}">
                <a16:creationId xmlns:a16="http://schemas.microsoft.com/office/drawing/2014/main" id="{43FCA16F-4DAE-4244-AC4B-6EB1499A51FE}"/>
              </a:ext>
            </a:extLst>
          </p:cNvPr>
          <p:cNvSpPr>
            <a:spLocks noGrp="1"/>
          </p:cNvSpPr>
          <p:nvPr>
            <p:ph idx="1"/>
          </p:nvPr>
        </p:nvSpPr>
        <p:spPr/>
        <p:txBody>
          <a:bodyPr/>
          <a:lstStyle/>
          <a:p>
            <a:r>
              <a:rPr lang="zh-TW" altLang="en-US" dirty="0"/>
              <a:t>紀念教宗良十三世頒佈</a:t>
            </a:r>
            <a:r>
              <a:rPr lang="en-US" altLang="zh-TW" dirty="0"/>
              <a:t>《</a:t>
            </a:r>
            <a:r>
              <a:rPr lang="zh-TW" altLang="en-US" dirty="0"/>
              <a:t>新事</a:t>
            </a:r>
            <a:r>
              <a:rPr lang="en-US" altLang="zh-TW" dirty="0"/>
              <a:t>》</a:t>
            </a:r>
            <a:r>
              <a:rPr lang="zh-TW" altLang="en-US" dirty="0"/>
              <a:t>通諭一百週年</a:t>
            </a:r>
            <a:endParaRPr lang="en-US" altLang="zh-TW" dirty="0"/>
          </a:p>
          <a:p>
            <a:r>
              <a:rPr lang="zh-TW" altLang="en-US" dirty="0"/>
              <a:t>教宗若望保祿二世</a:t>
            </a:r>
            <a:r>
              <a:rPr lang="zh-TW" altLang="en-US" dirty="0">
                <a:latin typeface="新細明體" panose="02020500000000000000" pitchFamily="18" charset="-120"/>
                <a:ea typeface="新細明體" panose="02020500000000000000" pitchFamily="18" charset="-12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John Paul II</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1920-2005</a:t>
            </a:r>
            <a:r>
              <a:rPr lang="zh-TW" altLang="en-US" dirty="0">
                <a:latin typeface="新細明體" panose="02020500000000000000" pitchFamily="18" charset="-120"/>
                <a:ea typeface="新細明體" panose="02020500000000000000" pitchFamily="18" charset="-120"/>
              </a:rPr>
              <a:t>）</a:t>
            </a:r>
            <a:r>
              <a:rPr lang="zh-TW" altLang="en-US" dirty="0"/>
              <a:t>於</a:t>
            </a:r>
            <a:r>
              <a:rPr lang="en-US" altLang="zh-TW" dirty="0">
                <a:latin typeface="Times New Roman" panose="02020603050405020304" pitchFamily="18" charset="0"/>
                <a:cs typeface="Times New Roman" panose="02020603050405020304" pitchFamily="18" charset="0"/>
              </a:rPr>
              <a:t>1991</a:t>
            </a:r>
            <a:r>
              <a:rPr lang="zh-TW" altLang="en-US" dirty="0"/>
              <a:t>年頒佈</a:t>
            </a:r>
            <a:endParaRPr lang="en-US" altLang="zh-TW" dirty="0"/>
          </a:p>
          <a:p>
            <a:endParaRPr lang="zh-HK" altLang="en-US" dirty="0"/>
          </a:p>
        </p:txBody>
      </p:sp>
      <p:pic>
        <p:nvPicPr>
          <p:cNvPr id="7" name="圖片 6">
            <a:extLst>
              <a:ext uri="{FF2B5EF4-FFF2-40B4-BE49-F238E27FC236}">
                <a16:creationId xmlns:a16="http://schemas.microsoft.com/office/drawing/2014/main" id="{7800EA32-B868-42D6-8239-F047EF40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660" y="2954771"/>
            <a:ext cx="2160240" cy="3317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15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sz="3000" b="1" dirty="0">
                <a:latin typeface="Times New Roman" panose="02020603050405020304" pitchFamily="18" charset="0"/>
                <a:cs typeface="Times New Roman" panose="02020603050405020304" pitchFamily="18" charset="0"/>
              </a:rPr>
              <a:t>Chapter Four – The Common Purpose of Private Property and Material Wealth </a:t>
            </a:r>
            <a:endParaRPr lang="zh-HK"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837981" y="1412776"/>
            <a:ext cx="10512862" cy="4907602"/>
          </a:xfrm>
        </p:spPr>
        <p:txBody>
          <a:bodyPr>
            <a:normAutofit fontScale="85000" lnSpcReduction="10000"/>
          </a:bodyPr>
          <a:lstStyle/>
          <a:p>
            <a:pPr marL="301752" lvl="1" indent="0">
              <a:buNone/>
            </a:pPr>
            <a:endParaRPr lang="en-US" dirty="0"/>
          </a:p>
          <a:p>
            <a:pPr>
              <a:buFont typeface="Wingdings" charset="0"/>
              <a:buChar char="V"/>
            </a:pPr>
            <a:r>
              <a:rPr lang="en-US" dirty="0"/>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possession and Public possession</a:t>
            </a:r>
          </a:p>
          <a:p>
            <a:pPr lvl="1"/>
            <a:r>
              <a:rPr lang="en-US" dirty="0">
                <a:latin typeface="Times New Roman" panose="02020603050405020304" pitchFamily="18" charset="0"/>
                <a:cs typeface="Times New Roman" panose="02020603050405020304" pitchFamily="18" charset="0"/>
              </a:rPr>
              <a:t>We should not see whatever we owned as merely personal possession.</a:t>
            </a:r>
          </a:p>
          <a:p>
            <a:pPr lvl="1"/>
            <a:r>
              <a:rPr lang="en-US" dirty="0">
                <a:latin typeface="Times New Roman" panose="02020603050405020304" pitchFamily="18" charset="0"/>
                <a:cs typeface="Times New Roman" panose="02020603050405020304" pitchFamily="18" charset="0"/>
              </a:rPr>
              <a:t>Instead, they are public possession to be shared with others to achieve a greater purpose.</a:t>
            </a:r>
          </a:p>
          <a:p>
            <a:pPr lvl="1"/>
            <a:r>
              <a:rPr lang="en-US" dirty="0">
                <a:latin typeface="Times New Roman" panose="02020603050405020304" pitchFamily="18" charset="0"/>
                <a:cs typeface="Times New Roman" panose="02020603050405020304" pitchFamily="18" charset="0"/>
              </a:rPr>
              <a:t>We should wisely use our wealth to bring benefits and advantages to the under-privileged people around us. </a:t>
            </a:r>
          </a:p>
          <a:p>
            <a:pPr lvl="1"/>
            <a:endParaRPr lang="en-US" dirty="0">
              <a:latin typeface="Times New Roman" panose="02020603050405020304" pitchFamily="18" charset="0"/>
              <a:cs typeface="Times New Roman" panose="02020603050405020304" pitchFamily="18" charset="0"/>
            </a:endParaRPr>
          </a:p>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Definition of Material wealth</a:t>
            </a:r>
          </a:p>
          <a:p>
            <a:pPr lvl="1"/>
            <a:r>
              <a:rPr lang="en-US" dirty="0">
                <a:latin typeface="Times New Roman" panose="02020603050405020304" pitchFamily="18" charset="0"/>
                <a:cs typeface="Times New Roman" panose="02020603050405020304" pitchFamily="18" charset="0"/>
              </a:rPr>
              <a:t>The lands (material wealth) that we could earn through diligently working.</a:t>
            </a:r>
          </a:p>
          <a:p>
            <a:pPr lvl="1"/>
            <a:r>
              <a:rPr lang="en-US" dirty="0">
                <a:latin typeface="Times New Roman" panose="02020603050405020304" pitchFamily="18" charset="0"/>
                <a:cs typeface="Times New Roman" panose="02020603050405020304" pitchFamily="18" charset="0"/>
              </a:rPr>
              <a:t>Our professional knowledge, technology and handicraft are also another form of possession to be shared. </a:t>
            </a:r>
          </a:p>
          <a:p>
            <a:pPr lvl="1"/>
            <a:endParaRPr lang="en-US" dirty="0">
              <a:latin typeface="Times New Roman" panose="02020603050405020304" pitchFamily="18" charset="0"/>
              <a:cs typeface="Times New Roman" panose="02020603050405020304" pitchFamily="18" charset="0"/>
            </a:endParaRPr>
          </a:p>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effort and Cooperative effort</a:t>
            </a:r>
          </a:p>
          <a:p>
            <a:pPr lvl="1"/>
            <a:r>
              <a:rPr lang="en-US" dirty="0">
                <a:latin typeface="Times New Roman" panose="02020603050405020304" pitchFamily="18" charset="0"/>
                <a:cs typeface="Times New Roman" panose="02020603050405020304" pitchFamily="18" charset="0"/>
              </a:rPr>
              <a:t>It require cooperative effort and collaboration to accumulate these wealth.</a:t>
            </a:r>
          </a:p>
          <a:p>
            <a:pPr lvl="1"/>
            <a:r>
              <a:rPr lang="en-US" dirty="0">
                <a:latin typeface="Times New Roman" panose="02020603050405020304" pitchFamily="18" charset="0"/>
                <a:cs typeface="Times New Roman" panose="02020603050405020304" pitchFamily="18" charset="0"/>
              </a:rPr>
              <a:t>It requires honest relationship, perseverance, the capacity and willingness to embrace risks, to achieve this goal. </a:t>
            </a:r>
          </a:p>
          <a:p>
            <a:pPr lvl="1"/>
            <a:endParaRPr lang="en-US" dirty="0"/>
          </a:p>
          <a:p>
            <a:pPr lvl="1"/>
            <a:endParaRPr lang="en-US" dirty="0"/>
          </a:p>
          <a:p>
            <a:pPr marL="0" indent="0">
              <a:buNone/>
            </a:pPr>
            <a:endParaRPr lang="zh-HK" altLang="en-US" b="1" dirty="0"/>
          </a:p>
        </p:txBody>
      </p:sp>
    </p:spTree>
    <p:extLst>
      <p:ext uri="{BB962C8B-B14F-4D97-AF65-F5344CB8AC3E}">
        <p14:creationId xmlns:p14="http://schemas.microsoft.com/office/powerpoint/2010/main" val="101494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Four – The Common Purpose of Private Property and Material Wealth </a:t>
            </a:r>
            <a:endParaRPr lang="zh-HK" altLang="en-US" dirty="0"/>
          </a:p>
        </p:txBody>
      </p:sp>
      <p:sp>
        <p:nvSpPr>
          <p:cNvPr id="3" name="內容版面配置區 2"/>
          <p:cNvSpPr>
            <a:spLocks noGrp="1"/>
          </p:cNvSpPr>
          <p:nvPr>
            <p:ph idx="1"/>
          </p:nvPr>
        </p:nvSpPr>
        <p:spPr>
          <a:xfrm>
            <a:off x="837981" y="1412776"/>
            <a:ext cx="10512862" cy="4907602"/>
          </a:xfrm>
        </p:spPr>
        <p:txBody>
          <a:bodyPr>
            <a:normAutofit fontScale="92500" lnSpcReduction="10000"/>
          </a:bodyPr>
          <a:lstStyle/>
          <a:p>
            <a:pPr lvl="1"/>
            <a:endParaRPr lang="en-US" dirty="0"/>
          </a:p>
          <a:p>
            <a:pPr>
              <a:buFont typeface="Wingdings" charset="0"/>
              <a:buChar char="V"/>
            </a:pPr>
            <a:r>
              <a:rPr lang="en-US" dirty="0"/>
              <a:t> </a:t>
            </a:r>
            <a:r>
              <a:rPr lang="en-US" sz="3000" b="1" dirty="0">
                <a:latin typeface="Times New Roman" panose="02020603050405020304" pitchFamily="18" charset="0"/>
                <a:cs typeface="Times New Roman" panose="02020603050405020304" pitchFamily="18" charset="0"/>
              </a:rPr>
              <a:t>Those who are being exploited by the society</a:t>
            </a:r>
          </a:p>
          <a:p>
            <a:pPr lvl="1"/>
            <a:r>
              <a:rPr lang="en-US" sz="2600" dirty="0">
                <a:latin typeface="Times New Roman" panose="02020603050405020304" pitchFamily="18" charset="0"/>
                <a:cs typeface="Times New Roman" panose="02020603050405020304" pitchFamily="18" charset="0"/>
              </a:rPr>
              <a:t>Insufficient knowledge and skill sets</a:t>
            </a:r>
          </a:p>
          <a:p>
            <a:pPr lvl="1"/>
            <a:r>
              <a:rPr lang="en-US" sz="2600" dirty="0">
                <a:latin typeface="Times New Roman" panose="02020603050405020304" pitchFamily="18" charset="0"/>
                <a:cs typeface="Times New Roman" panose="02020603050405020304" pitchFamily="18" charset="0"/>
              </a:rPr>
              <a:t>Experience difficulties to express their creativity and potential;</a:t>
            </a:r>
          </a:p>
          <a:p>
            <a:pPr lvl="1"/>
            <a:r>
              <a:rPr lang="en-US" sz="2600" dirty="0">
                <a:latin typeface="Times New Roman" panose="02020603050405020304" pitchFamily="18" charset="0"/>
                <a:cs typeface="Times New Roman" panose="02020603050405020304" pitchFamily="18" charset="0"/>
              </a:rPr>
              <a:t>Which prevent them from fully integrating into our society</a:t>
            </a:r>
          </a:p>
          <a:p>
            <a:pPr lvl="1"/>
            <a:r>
              <a:rPr lang="en-US" sz="2600" dirty="0">
                <a:latin typeface="Times New Roman" panose="02020603050405020304" pitchFamily="18" charset="0"/>
                <a:cs typeface="Times New Roman" panose="02020603050405020304" pitchFamily="18" charset="0"/>
              </a:rPr>
              <a:t>As the result, these people are not being respected by the majority of the society, and lost their personal values and dignity</a:t>
            </a:r>
          </a:p>
          <a:p>
            <a:pPr lvl="1"/>
            <a:r>
              <a:rPr lang="en-US" sz="2600" dirty="0">
                <a:latin typeface="Times New Roman" panose="02020603050405020304" pitchFamily="18" charset="0"/>
                <a:cs typeface="Times New Roman" panose="02020603050405020304" pitchFamily="18" charset="0"/>
              </a:rPr>
              <a:t>The imbalanced wages and benefits between knowledge-based occupation and </a:t>
            </a:r>
            <a:r>
              <a:rPr lang="en-US" sz="2600" dirty="0" err="1">
                <a:latin typeface="Times New Roman" panose="02020603050405020304" pitchFamily="18" charset="0"/>
                <a:cs typeface="Times New Roman" panose="02020603050405020304" pitchFamily="18" charset="0"/>
              </a:rPr>
              <a:t>labour</a:t>
            </a:r>
            <a:r>
              <a:rPr lang="en-US" sz="2600" dirty="0">
                <a:latin typeface="Times New Roman" panose="02020603050405020304" pitchFamily="18" charset="0"/>
                <a:cs typeface="Times New Roman" panose="02020603050405020304" pitchFamily="18" charset="0"/>
              </a:rPr>
              <a:t>-based occupation</a:t>
            </a:r>
          </a:p>
          <a:p>
            <a:pPr lvl="1"/>
            <a:r>
              <a:rPr lang="en-US" sz="2600" dirty="0">
                <a:latin typeface="Times New Roman" panose="02020603050405020304" pitchFamily="18" charset="0"/>
                <a:cs typeface="Times New Roman" panose="02020603050405020304" pitchFamily="18" charset="0"/>
              </a:rPr>
              <a:t>The insufficient human morality in the realizing of Capitalism</a:t>
            </a:r>
          </a:p>
          <a:p>
            <a:pPr lvl="1"/>
            <a:r>
              <a:rPr lang="en-US" sz="2600"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Resulting that they are unable to catch up with the rapid growth of this changing society, struggle and being trapped in their circumstance, and isolated by the society easily. </a:t>
            </a:r>
          </a:p>
          <a:p>
            <a:pPr lvl="1"/>
            <a:endParaRPr lang="en-US" dirty="0"/>
          </a:p>
          <a:p>
            <a:pPr marL="0" indent="0">
              <a:buNone/>
            </a:pPr>
            <a:endParaRPr lang="zh-HK" altLang="en-US" b="1" dirty="0"/>
          </a:p>
        </p:txBody>
      </p:sp>
    </p:spTree>
    <p:extLst>
      <p:ext uri="{BB962C8B-B14F-4D97-AF65-F5344CB8AC3E}">
        <p14:creationId xmlns:p14="http://schemas.microsoft.com/office/powerpoint/2010/main" val="11383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Four – The Common Purpose of Private Property and Material Wealth </a:t>
            </a:r>
            <a:endParaRPr lang="zh-HK" altLang="en-US" dirty="0"/>
          </a:p>
        </p:txBody>
      </p:sp>
      <p:sp>
        <p:nvSpPr>
          <p:cNvPr id="3" name="內容版面配置區 2"/>
          <p:cNvSpPr>
            <a:spLocks noGrp="1"/>
          </p:cNvSpPr>
          <p:nvPr>
            <p:ph idx="1"/>
          </p:nvPr>
        </p:nvSpPr>
        <p:spPr>
          <a:xfrm>
            <a:off x="837981" y="1412776"/>
            <a:ext cx="10512862" cy="4907602"/>
          </a:xfrm>
        </p:spPr>
        <p:txBody>
          <a:bodyPr>
            <a:normAutofit/>
          </a:bodyPr>
          <a:lstStyle/>
          <a:p>
            <a:pPr lvl="1"/>
            <a:endParaRPr lang="en-US" dirty="0"/>
          </a:p>
          <a:p>
            <a:pPr>
              <a:buFont typeface="Wingdings" charset="0"/>
              <a:buChar char="V"/>
            </a:pPr>
            <a:r>
              <a:rPr lang="en-US" dirty="0"/>
              <a:t> </a:t>
            </a:r>
            <a:r>
              <a:rPr lang="en-US" b="1" dirty="0">
                <a:latin typeface="Times New Roman" panose="02020603050405020304" pitchFamily="18" charset="0"/>
                <a:cs typeface="Times New Roman" panose="02020603050405020304" pitchFamily="18" charset="0"/>
              </a:rPr>
              <a:t>The importance of the existence of labour union</a:t>
            </a:r>
          </a:p>
          <a:p>
            <a:pPr lvl="1"/>
            <a:r>
              <a:rPr lang="en-US" dirty="0">
                <a:latin typeface="Times New Roman" panose="02020603050405020304" pitchFamily="18" charset="0"/>
                <a:cs typeface="Times New Roman" panose="02020603050405020304" pitchFamily="18" charset="0"/>
              </a:rPr>
              <a:t>To represent these exploited workers</a:t>
            </a:r>
          </a:p>
          <a:p>
            <a:pPr lvl="1"/>
            <a:r>
              <a:rPr lang="en-US" dirty="0">
                <a:latin typeface="Times New Roman" panose="02020603050405020304" pitchFamily="18" charset="0"/>
                <a:cs typeface="Times New Roman" panose="02020603050405020304" pitchFamily="18" charset="0"/>
              </a:rPr>
              <a:t>To protect their rights and benefits</a:t>
            </a:r>
          </a:p>
          <a:p>
            <a:pPr lvl="1"/>
            <a:r>
              <a:rPr lang="en-US" dirty="0">
                <a:latin typeface="Times New Roman" panose="02020603050405020304" pitchFamily="18" charset="0"/>
                <a:cs typeface="Times New Roman" panose="02020603050405020304" pitchFamily="18" charset="0"/>
              </a:rPr>
              <a:t>To assist and motivate workers to participate in the wider society</a:t>
            </a:r>
          </a:p>
          <a:p>
            <a:pPr lvl="1"/>
            <a:r>
              <a:rPr lang="en-US" dirty="0">
                <a:latin typeface="Times New Roman" panose="02020603050405020304" pitchFamily="18" charset="0"/>
                <a:cs typeface="Times New Roman" panose="02020603050405020304" pitchFamily="18" charset="0"/>
              </a:rPr>
              <a:t>To help workers to achieve personal growth </a:t>
            </a:r>
          </a:p>
          <a:p>
            <a:pPr lvl="1"/>
            <a:endParaRPr lang="en-US" dirty="0">
              <a:latin typeface="Times New Roman" panose="02020603050405020304" pitchFamily="18" charset="0"/>
              <a:cs typeface="Times New Roman" panose="02020603050405020304" pitchFamily="18" charset="0"/>
            </a:endParaRPr>
          </a:p>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responsibility of the developed countries</a:t>
            </a:r>
          </a:p>
          <a:p>
            <a:pPr lvl="1"/>
            <a:r>
              <a:rPr lang="en-US" dirty="0">
                <a:latin typeface="Times New Roman" panose="02020603050405020304" pitchFamily="18" charset="0"/>
                <a:cs typeface="Times New Roman" panose="02020603050405020304" pitchFamily="18" charset="0"/>
              </a:rPr>
              <a:t>To provide more opportunities to the developing countries</a:t>
            </a:r>
          </a:p>
          <a:p>
            <a:pPr lvl="1"/>
            <a:r>
              <a:rPr lang="en-US" dirty="0">
                <a:latin typeface="Times New Roman" panose="02020603050405020304" pitchFamily="18" charset="0"/>
                <a:cs typeface="Times New Roman" panose="02020603050405020304" pitchFamily="18" charset="0"/>
              </a:rPr>
              <a:t>To strive for economical and political stability through their activities</a:t>
            </a:r>
          </a:p>
          <a:p>
            <a:pPr lvl="1"/>
            <a:r>
              <a:rPr lang="en-US" dirty="0">
                <a:latin typeface="Times New Roman" panose="02020603050405020304" pitchFamily="18" charset="0"/>
                <a:cs typeface="Times New Roman" panose="02020603050405020304" pitchFamily="18" charset="0"/>
              </a:rPr>
              <a:t>To raise up responsible leaders </a:t>
            </a:r>
          </a:p>
          <a:p>
            <a:pPr lvl="1"/>
            <a:endParaRPr lang="en-US" dirty="0"/>
          </a:p>
          <a:p>
            <a:pPr marL="0" indent="0">
              <a:buNone/>
            </a:pPr>
            <a:endParaRPr lang="zh-HK" altLang="en-US" b="1" dirty="0"/>
          </a:p>
        </p:txBody>
      </p:sp>
    </p:spTree>
    <p:extLst>
      <p:ext uri="{BB962C8B-B14F-4D97-AF65-F5344CB8AC3E}">
        <p14:creationId xmlns:p14="http://schemas.microsoft.com/office/powerpoint/2010/main" val="96436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Four – The Common Purpose of Private Property and Material Wealth </a:t>
            </a:r>
            <a:endParaRPr lang="zh-HK" altLang="en-US" dirty="0"/>
          </a:p>
        </p:txBody>
      </p:sp>
      <p:sp>
        <p:nvSpPr>
          <p:cNvPr id="3" name="內容版面配置區 2"/>
          <p:cNvSpPr>
            <a:spLocks noGrp="1"/>
          </p:cNvSpPr>
          <p:nvPr>
            <p:ph idx="1"/>
          </p:nvPr>
        </p:nvSpPr>
        <p:spPr>
          <a:xfrm>
            <a:off x="837981" y="1412776"/>
            <a:ext cx="10512862" cy="4907602"/>
          </a:xfrm>
        </p:spPr>
        <p:txBody>
          <a:bodyPr>
            <a:normAutofit lnSpcReduction="10000"/>
          </a:bodyPr>
          <a:lstStyle/>
          <a:p>
            <a:pPr marL="301752" lvl="1" indent="0">
              <a:buNone/>
            </a:pPr>
            <a:endParaRPr lang="en-US" dirty="0"/>
          </a:p>
          <a:p>
            <a:pPr>
              <a:buFont typeface="Wingdings" charset="0"/>
              <a:buChar char="V"/>
            </a:pPr>
            <a:r>
              <a:rPr lang="en-US" dirty="0"/>
              <a:t>  </a:t>
            </a:r>
            <a:r>
              <a:rPr lang="en-US" b="1" dirty="0">
                <a:latin typeface="Times New Roman" panose="02020603050405020304" pitchFamily="18" charset="0"/>
                <a:cs typeface="Times New Roman" panose="02020603050405020304" pitchFamily="18" charset="0"/>
              </a:rPr>
              <a:t>The social phenomenon</a:t>
            </a:r>
          </a:p>
          <a:p>
            <a:pPr lvl="1"/>
            <a:r>
              <a:rPr lang="en-US" dirty="0">
                <a:latin typeface="Times New Roman" panose="02020603050405020304" pitchFamily="18" charset="0"/>
                <a:cs typeface="Times New Roman" panose="02020603050405020304" pitchFamily="18" charset="0"/>
              </a:rPr>
              <a:t>Enjoying life or to maintain comfortable lifestyle becomes the ultimate goal for the majority of the people in society.</a:t>
            </a:r>
          </a:p>
          <a:p>
            <a:pPr lvl="1"/>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greediness of people blind their eyes to see their own existences and growths. </a:t>
            </a:r>
          </a:p>
          <a:p>
            <a:pPr lvl="1"/>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carry a narrow perspective and they have to shift to understand their responsibilities and duties. </a:t>
            </a:r>
          </a:p>
          <a:p>
            <a:pPr lvl="1"/>
            <a:endParaRPr lang="en-US" dirty="0">
              <a:latin typeface="Times New Roman" panose="02020603050405020304" pitchFamily="18" charset="0"/>
              <a:cs typeface="Times New Roman" panose="02020603050405020304" pitchFamily="18" charset="0"/>
            </a:endParaRPr>
          </a:p>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To see from the perspective of Christ</a:t>
            </a:r>
          </a:p>
          <a:p>
            <a:pPr lvl="1"/>
            <a:r>
              <a:rPr lang="en-US" dirty="0">
                <a:latin typeface="Times New Roman" panose="02020603050405020304" pitchFamily="18" charset="0"/>
                <a:cs typeface="Times New Roman" panose="02020603050405020304" pitchFamily="18" charset="0"/>
              </a:rPr>
              <a:t>To see each other equally and respect everyone’s gifts and talents.</a:t>
            </a:r>
          </a:p>
          <a:p>
            <a:pPr lvl="1"/>
            <a:r>
              <a:rPr lang="en-US" dirty="0">
                <a:latin typeface="Times New Roman" panose="02020603050405020304" pitchFamily="18" charset="0"/>
                <a:cs typeface="Times New Roman" panose="02020603050405020304" pitchFamily="18" charset="0"/>
              </a:rPr>
              <a:t>To unleash and motivate workers through widely participated labour movement.</a:t>
            </a:r>
          </a:p>
          <a:p>
            <a:pPr lvl="1"/>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morality of possession right depends on when and how to create job and growth opportunity for everyone. </a:t>
            </a:r>
          </a:p>
          <a:p>
            <a:pPr lvl="1"/>
            <a:endParaRPr lang="en-US" dirty="0">
              <a:effectLst>
                <a:outerShdw blurRad="38100" dist="38100" dir="2700000" algn="tl">
                  <a:srgbClr val="000000">
                    <a:alpha val="43137"/>
                  </a:srgbClr>
                </a:outerShdw>
              </a:effectLst>
            </a:endParaRPr>
          </a:p>
          <a:p>
            <a:pPr marL="0" indent="0">
              <a:buNone/>
            </a:pPr>
            <a:endParaRPr lang="zh-HK" altLang="en-US" b="1" dirty="0"/>
          </a:p>
        </p:txBody>
      </p:sp>
    </p:spTree>
    <p:extLst>
      <p:ext uri="{BB962C8B-B14F-4D97-AF65-F5344CB8AC3E}">
        <p14:creationId xmlns:p14="http://schemas.microsoft.com/office/powerpoint/2010/main" val="24251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fontScale="90000"/>
          </a:bodyPr>
          <a:lstStyle/>
          <a:p>
            <a:pPr algn="ctr"/>
            <a:r>
              <a:rPr lang="en-US" sz="3000" b="1" dirty="0">
                <a:latin typeface="Abadi MT Condensed Extra Bold"/>
                <a:cs typeface="Abadi MT Condensed Extra Bold"/>
              </a:rPr>
              <a:t>Chapter Four – The common purpose of private property and material wealth </a:t>
            </a:r>
            <a:br>
              <a:rPr lang="en-US" dirty="0"/>
            </a:br>
            <a:endParaRPr lang="zh-HK" altLang="en-US" dirty="0"/>
          </a:p>
        </p:txBody>
      </p:sp>
      <p:pic>
        <p:nvPicPr>
          <p:cNvPr id="8" name="Picture 7" descr="IMG_122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spTree>
    <p:extLst>
      <p:ext uri="{BB962C8B-B14F-4D97-AF65-F5344CB8AC3E}">
        <p14:creationId xmlns:p14="http://schemas.microsoft.com/office/powerpoint/2010/main" val="146020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sz="3000" b="1" dirty="0">
                <a:latin typeface="Times New Roman" panose="02020603050405020304" pitchFamily="18" charset="0"/>
                <a:cs typeface="Times New Roman" panose="02020603050405020304" pitchFamily="18" charset="0"/>
              </a:rPr>
              <a:t>Chapter Five – Culture and Nation</a:t>
            </a:r>
            <a:endParaRPr lang="zh-HK"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837981" y="1412776"/>
            <a:ext cx="10512862" cy="4907602"/>
          </a:xfrm>
        </p:spPr>
        <p:txBody>
          <a:bodyPr>
            <a:normAutofit lnSpcReduction="10000"/>
          </a:bodyPr>
          <a:lstStyle/>
          <a:p>
            <a:pPr marL="301752" lvl="1" indent="0">
              <a:buNone/>
            </a:pPr>
            <a:endParaRPr lang="en-US" dirty="0"/>
          </a:p>
          <a:p>
            <a:pPr>
              <a:buFont typeface="Wingdings" charset="0"/>
              <a:buChar char="V"/>
            </a:pPr>
            <a:r>
              <a:rPr lang="en-US" dirty="0"/>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necessity to develop a correct national theory to keep people’s spirituality and maintain modern activity. </a:t>
            </a:r>
          </a:p>
          <a:p>
            <a:pPr lvl="1"/>
            <a:endParaRPr lang="en-US" dirty="0">
              <a:latin typeface="Times New Roman" panose="02020603050405020304" pitchFamily="18" charset="0"/>
              <a:cs typeface="Times New Roman" panose="02020603050405020304" pitchFamily="18" charset="0"/>
            </a:endParaRPr>
          </a:p>
          <a:p>
            <a:pPr>
              <a:buFont typeface="Wingdings" charset="0"/>
              <a:buChar char="V"/>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importance of the separation of powers - Legislature, Executive, and Judiciary, to provide a balanced accountability </a:t>
            </a:r>
          </a:p>
          <a:p>
            <a:pPr lvl="1"/>
            <a:endParaRPr lang="en-US" dirty="0">
              <a:latin typeface="Times New Roman" panose="02020603050405020304" pitchFamily="18" charset="0"/>
              <a:cs typeface="Times New Roman" panose="02020603050405020304" pitchFamily="18" charset="0"/>
            </a:endParaRPr>
          </a:p>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criticism on Totalitarianism</a:t>
            </a:r>
          </a:p>
          <a:p>
            <a:pPr lvl="1"/>
            <a:r>
              <a:rPr lang="en-US" dirty="0">
                <a:latin typeface="Times New Roman" panose="02020603050405020304" pitchFamily="18" charset="0"/>
                <a:cs typeface="Times New Roman" panose="02020603050405020304" pitchFamily="18" charset="0"/>
              </a:rPr>
              <a:t>The rise of totalitarianism is through declining objective truth.</a:t>
            </a:r>
          </a:p>
          <a:p>
            <a:pPr lvl="1"/>
            <a:r>
              <a:rPr lang="en-US" dirty="0">
                <a:latin typeface="Times New Roman" panose="02020603050405020304" pitchFamily="18" charset="0"/>
                <a:cs typeface="Times New Roman" panose="02020603050405020304" pitchFamily="18" charset="0"/>
              </a:rPr>
              <a:t>This causes difficulty to maintain fairness between the relationship of people.</a:t>
            </a:r>
          </a:p>
          <a:p>
            <a:pPr lvl="1"/>
            <a:r>
              <a:rPr lang="en-US" dirty="0">
                <a:latin typeface="Times New Roman" panose="02020603050405020304" pitchFamily="18" charset="0"/>
                <a:cs typeface="Times New Roman" panose="02020603050405020304" pitchFamily="18" charset="0"/>
              </a:rPr>
              <a:t>The application of totalitarianism also means rejecting churches.</a:t>
            </a:r>
          </a:p>
          <a:p>
            <a:pPr lvl="1"/>
            <a:r>
              <a:rPr lang="en-US" dirty="0">
                <a:latin typeface="Times New Roman" panose="02020603050405020304" pitchFamily="18" charset="0"/>
                <a:cs typeface="Times New Roman" panose="02020603050405020304" pitchFamily="18" charset="0"/>
              </a:rPr>
              <a:t>It places itself above all values, and allow no space for an objective measurement of good and evil.</a:t>
            </a:r>
          </a:p>
          <a:p>
            <a:pPr marL="0" indent="0">
              <a:buNone/>
            </a:pPr>
            <a:endParaRPr lang="zh-HK" altLang="en-US" b="1" dirty="0"/>
          </a:p>
        </p:txBody>
      </p:sp>
    </p:spTree>
    <p:extLst>
      <p:ext uri="{BB962C8B-B14F-4D97-AF65-F5344CB8AC3E}">
        <p14:creationId xmlns:p14="http://schemas.microsoft.com/office/powerpoint/2010/main" val="27473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006" y="321012"/>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Five – Culture and Nation</a:t>
            </a:r>
            <a:endParaRPr lang="zh-HK" altLang="en-US" dirty="0"/>
          </a:p>
        </p:txBody>
      </p:sp>
      <p:sp>
        <p:nvSpPr>
          <p:cNvPr id="3" name="內容版面配置區 2"/>
          <p:cNvSpPr>
            <a:spLocks noGrp="1"/>
          </p:cNvSpPr>
          <p:nvPr>
            <p:ph idx="1"/>
          </p:nvPr>
        </p:nvSpPr>
        <p:spPr>
          <a:xfrm>
            <a:off x="837981" y="1700808"/>
            <a:ext cx="10512862" cy="4619570"/>
          </a:xfrm>
        </p:spPr>
        <p:txBody>
          <a:bodyPr>
            <a:normAutofit/>
          </a:bodyPr>
          <a:lstStyle/>
          <a:p>
            <a:pPr marL="0" indent="0">
              <a:buNone/>
            </a:pPr>
            <a:r>
              <a:rPr lang="en-US" dirty="0">
                <a:latin typeface="Wingdings"/>
              </a:rPr>
              <a:t>V </a:t>
            </a:r>
            <a:r>
              <a:rPr lang="en-US" b="1" dirty="0">
                <a:latin typeface="Times New Roman" panose="02020603050405020304" pitchFamily="18" charset="0"/>
                <a:cs typeface="Times New Roman" panose="02020603050405020304" pitchFamily="18" charset="0"/>
              </a:rPr>
              <a:t>The function of </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Democracy</a:t>
            </a:r>
          </a:p>
          <a:p>
            <a:pPr lvl="1"/>
            <a:r>
              <a:rPr lang="en-US" dirty="0">
                <a:latin typeface="Times New Roman" panose="02020603050405020304" pitchFamily="18" charset="0"/>
                <a:cs typeface="Times New Roman" panose="02020603050405020304" pitchFamily="18" charset="0"/>
              </a:rPr>
              <a:t>To ensure citizens’ participation in political election.</a:t>
            </a:r>
          </a:p>
          <a:p>
            <a:pPr lvl="1"/>
            <a:r>
              <a:rPr lang="en-US" dirty="0">
                <a:latin typeface="Times New Roman" panose="02020603050405020304" pitchFamily="18" charset="0"/>
                <a:cs typeface="Times New Roman" panose="02020603050405020304" pitchFamily="18" charset="0"/>
              </a:rPr>
              <a:t>To ensure a chance of choosing a responsible ruler</a:t>
            </a:r>
          </a:p>
          <a:p>
            <a:pPr lvl="1"/>
            <a:r>
              <a:rPr lang="en-US" dirty="0">
                <a:latin typeface="Times New Roman" panose="02020603050405020304" pitchFamily="18" charset="0"/>
                <a:cs typeface="Times New Roman" panose="02020603050405020304" pitchFamily="18" charset="0"/>
              </a:rPr>
              <a:t>And therefore, church cannot tolerate a coterie of people ruling </a:t>
            </a:r>
          </a:p>
          <a:p>
            <a:pPr>
              <a:buFont typeface="Wingdings" charset="0"/>
              <a:buChar char="V"/>
            </a:pPr>
            <a:r>
              <a:rPr lang="en-US" b="1" dirty="0">
                <a:latin typeface="Times New Roman" panose="02020603050405020304" pitchFamily="18" charset="0"/>
                <a:cs typeface="Times New Roman" panose="02020603050405020304" pitchFamily="18" charset="0"/>
              </a:rPr>
              <a:t>  To motivate Democracy</a:t>
            </a:r>
          </a:p>
          <a:p>
            <a:pPr lvl="1"/>
            <a:r>
              <a:rPr lang="en-US" dirty="0">
                <a:latin typeface="Times New Roman" panose="02020603050405020304" pitchFamily="18" charset="0"/>
                <a:cs typeface="Times New Roman" panose="02020603050405020304" pitchFamily="18" charset="0"/>
              </a:rPr>
              <a:t>Through ideal education and development</a:t>
            </a:r>
          </a:p>
          <a:p>
            <a:pPr lvl="1"/>
            <a:r>
              <a:rPr lang="en-US" dirty="0">
                <a:latin typeface="Times New Roman" panose="02020603050405020304" pitchFamily="18" charset="0"/>
                <a:cs typeface="Times New Roman" panose="02020603050405020304" pitchFamily="18" charset="0"/>
              </a:rPr>
              <a:t>Through participation and a well maintain structure to divide responsibility</a:t>
            </a:r>
          </a:p>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benefit of Democracy</a:t>
            </a:r>
          </a:p>
          <a:p>
            <a:pPr lvl="1"/>
            <a:r>
              <a:rPr lang="en-US" dirty="0">
                <a:latin typeface="Times New Roman" panose="02020603050405020304" pitchFamily="18" charset="0"/>
                <a:cs typeface="Times New Roman" panose="02020603050405020304" pitchFamily="18" charset="0"/>
              </a:rPr>
              <a:t>Democracy enhances care and attention to human rights.</a:t>
            </a:r>
          </a:p>
          <a:p>
            <a:pPr lvl="1"/>
            <a:r>
              <a:rPr lang="en-US" dirty="0">
                <a:latin typeface="Times New Roman" panose="02020603050405020304" pitchFamily="18" charset="0"/>
                <a:cs typeface="Times New Roman" panose="02020603050405020304" pitchFamily="18" charset="0"/>
              </a:rPr>
              <a:t>A firm foundation must be built upon understanding the different forms of human rights. </a:t>
            </a:r>
          </a:p>
        </p:txBody>
      </p:sp>
    </p:spTree>
    <p:extLst>
      <p:ext uri="{BB962C8B-B14F-4D97-AF65-F5344CB8AC3E}">
        <p14:creationId xmlns:p14="http://schemas.microsoft.com/office/powerpoint/2010/main" val="238262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Five – Culture and Nation</a:t>
            </a:r>
            <a:endParaRPr lang="zh-HK" altLang="en-US" dirty="0"/>
          </a:p>
        </p:txBody>
      </p:sp>
      <p:sp>
        <p:nvSpPr>
          <p:cNvPr id="3" name="內容版面配置區 2"/>
          <p:cNvSpPr>
            <a:spLocks noGrp="1"/>
          </p:cNvSpPr>
          <p:nvPr>
            <p:ph idx="1"/>
          </p:nvPr>
        </p:nvSpPr>
        <p:spPr>
          <a:xfrm>
            <a:off x="837828" y="1988840"/>
            <a:ext cx="10513015" cy="4331538"/>
          </a:xfrm>
        </p:spPr>
        <p:txBody>
          <a:bodyPr>
            <a:normAutofit/>
          </a:bodyPr>
          <a:lstStyle/>
          <a:p>
            <a:pPr marL="0" indent="0">
              <a:buNone/>
            </a:pPr>
            <a:r>
              <a:rPr lang="en-US" b="1" dirty="0">
                <a:latin typeface="Wingdings"/>
              </a:rPr>
              <a:t>V </a:t>
            </a:r>
            <a:r>
              <a:rPr lang="en-US" b="1" dirty="0">
                <a:latin typeface="Times New Roman" panose="02020603050405020304" pitchFamily="18" charset="0"/>
                <a:cs typeface="Times New Roman" panose="02020603050405020304" pitchFamily="18" charset="0"/>
              </a:rPr>
              <a:t>It is the responsibility of a nation to monitor the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 right</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application in the economic aspect </a:t>
            </a:r>
          </a:p>
          <a:p>
            <a:pPr>
              <a:buFont typeface="Wingdings" charset="0"/>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nation should stop any monopolizing behaviors that cause delays and obstacles to the overall developments </a:t>
            </a:r>
          </a:p>
          <a:p>
            <a:pPr>
              <a:buFont typeface="Wingdings" charset="0"/>
              <a:buChar char="V"/>
            </a:pPr>
            <a:r>
              <a:rPr lang="en-US" b="1" dirty="0">
                <a:latin typeface="Times New Roman" panose="02020603050405020304" pitchFamily="18" charset="0"/>
                <a:cs typeface="Times New Roman" panose="02020603050405020304" pitchFamily="18" charset="0"/>
              </a:rPr>
              <a:t> The role of the church</a:t>
            </a:r>
          </a:p>
          <a:p>
            <a:pPr lvl="1"/>
            <a:r>
              <a:rPr lang="en-US" dirty="0">
                <a:latin typeface="Times New Roman" panose="02020603050405020304" pitchFamily="18" charset="0"/>
                <a:cs typeface="Times New Roman" panose="02020603050405020304" pitchFamily="18" charset="0"/>
              </a:rPr>
              <a:t>The church should always seek to help the needy, not only through physical material support, but to respect them in the proper way.</a:t>
            </a:r>
          </a:p>
          <a:p>
            <a:pPr lvl="1"/>
            <a:r>
              <a:rPr lang="en-US" dirty="0">
                <a:latin typeface="Times New Roman" panose="02020603050405020304" pitchFamily="18" charset="0"/>
                <a:cs typeface="Times New Roman" panose="02020603050405020304" pitchFamily="18" charset="0"/>
              </a:rPr>
              <a:t>To overcome individualism, there is an essential need to care for each other, and work together as a community. </a:t>
            </a:r>
          </a:p>
          <a:p>
            <a:pPr marL="0" indent="0">
              <a:buNone/>
            </a:pPr>
            <a:endParaRPr lang="zh-HK" altLang="en-US" b="1" dirty="0"/>
          </a:p>
        </p:txBody>
      </p:sp>
    </p:spTree>
    <p:extLst>
      <p:ext uri="{BB962C8B-B14F-4D97-AF65-F5344CB8AC3E}">
        <p14:creationId xmlns:p14="http://schemas.microsoft.com/office/powerpoint/2010/main" val="29518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Five – Culture and Nation</a:t>
            </a:r>
            <a:endParaRPr lang="zh-HK" altLang="en-US" dirty="0"/>
          </a:p>
        </p:txBody>
      </p:sp>
      <p:sp>
        <p:nvSpPr>
          <p:cNvPr id="3" name="內容版面配置區 2"/>
          <p:cNvSpPr>
            <a:spLocks noGrp="1"/>
          </p:cNvSpPr>
          <p:nvPr>
            <p:ph idx="1"/>
          </p:nvPr>
        </p:nvSpPr>
        <p:spPr>
          <a:xfrm>
            <a:off x="837828" y="2060848"/>
            <a:ext cx="10513015" cy="4259530"/>
          </a:xfrm>
        </p:spPr>
        <p:txBody>
          <a:bodyPr>
            <a:normAutofit/>
          </a:bodyPr>
          <a:lstStyle/>
          <a:p>
            <a:pPr>
              <a:buFont typeface="Wingdings" charset="0"/>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Culture and Human Activity</a:t>
            </a:r>
          </a:p>
          <a:p>
            <a:pPr lvl="1"/>
            <a:r>
              <a:rPr lang="en-US" dirty="0">
                <a:latin typeface="Times New Roman" panose="02020603050405020304" pitchFamily="18" charset="0"/>
                <a:cs typeface="Times New Roman" panose="02020603050405020304" pitchFamily="18" charset="0"/>
              </a:rPr>
              <a:t>Every human activity interact with their cultures.</a:t>
            </a:r>
          </a:p>
          <a:p>
            <a:pPr lvl="1"/>
            <a:r>
              <a:rPr lang="en-US" dirty="0">
                <a:latin typeface="Times New Roman" panose="02020603050405020304" pitchFamily="18" charset="0"/>
                <a:cs typeface="Times New Roman" panose="02020603050405020304" pitchFamily="18" charset="0"/>
              </a:rPr>
              <a:t>It requires everyone’s participation to help cultures to form completely </a:t>
            </a:r>
          </a:p>
          <a:p>
            <a:pPr>
              <a:buFont typeface="Wingdings" charset="0"/>
              <a:buChar char="V"/>
            </a:pPr>
            <a:r>
              <a:rPr lang="en-US" b="1" dirty="0">
                <a:latin typeface="Times New Roman" panose="02020603050405020304" pitchFamily="18" charset="0"/>
                <a:cs typeface="Times New Roman" panose="02020603050405020304" pitchFamily="18" charset="0"/>
              </a:rPr>
              <a:t>  The importance of peace</a:t>
            </a:r>
          </a:p>
          <a:p>
            <a:pPr lvl="1"/>
            <a:r>
              <a:rPr lang="en-US" dirty="0">
                <a:latin typeface="Times New Roman" panose="02020603050405020304" pitchFamily="18" charset="0"/>
                <a:cs typeface="Times New Roman" panose="02020603050405020304" pitchFamily="18" charset="0"/>
              </a:rPr>
              <a:t>The negative impacts of war </a:t>
            </a:r>
          </a:p>
          <a:p>
            <a:pPr lvl="1"/>
            <a:r>
              <a:rPr lang="en-US" dirty="0">
                <a:latin typeface="Times New Roman" panose="02020603050405020304" pitchFamily="18" charset="0"/>
                <a:cs typeface="Times New Roman" panose="02020603050405020304" pitchFamily="18" charset="0"/>
              </a:rPr>
              <a:t>Kill innocent, the post traumatic stress, the hatred caused by the war.</a:t>
            </a:r>
          </a:p>
          <a:p>
            <a:pPr lvl="1"/>
            <a:r>
              <a:rPr lang="en-US" dirty="0">
                <a:latin typeface="Times New Roman" panose="02020603050405020304" pitchFamily="18" charset="0"/>
                <a:cs typeface="Times New Roman" panose="02020603050405020304" pitchFamily="18" charset="0"/>
              </a:rPr>
              <a:t>War will never be able to help people to find a fair way to resolve problems</a:t>
            </a:r>
          </a:p>
          <a:p>
            <a:pPr lvl="1"/>
            <a:r>
              <a:rPr lang="en-US" dirty="0">
                <a:latin typeface="Times New Roman" panose="02020603050405020304" pitchFamily="18" charset="0"/>
                <a:cs typeface="Times New Roman" panose="02020603050405020304" pitchFamily="18" charset="0"/>
              </a:rPr>
              <a:t>That’s why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peace and economy must grow together. </a:t>
            </a:r>
          </a:p>
          <a:p>
            <a:pPr marL="0" indent="0">
              <a:buNone/>
            </a:pPr>
            <a:endParaRPr lang="zh-HK" altLang="en-US" b="1" dirty="0"/>
          </a:p>
        </p:txBody>
      </p:sp>
    </p:spTree>
    <p:extLst>
      <p:ext uri="{BB962C8B-B14F-4D97-AF65-F5344CB8AC3E}">
        <p14:creationId xmlns:p14="http://schemas.microsoft.com/office/powerpoint/2010/main" val="35478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fontScale="90000"/>
          </a:bodyPr>
          <a:lstStyle/>
          <a:p>
            <a:pPr algn="ctr"/>
            <a:r>
              <a:rPr lang="en-US" sz="3000" b="1" dirty="0">
                <a:latin typeface="Abadi MT Condensed Extra Bold"/>
                <a:cs typeface="Abadi MT Condensed Extra Bold"/>
              </a:rPr>
              <a:t>Chapter Four – The common purpose of private property and material wealth </a:t>
            </a:r>
            <a:br>
              <a:rPr lang="en-US" dirty="0"/>
            </a:br>
            <a:endParaRPr lang="zh-HK" altLang="en-US" dirty="0"/>
          </a:p>
        </p:txBody>
      </p:sp>
      <p:pic>
        <p:nvPicPr>
          <p:cNvPr id="3" name="Picture 2" descr="IMG_123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spTree>
    <p:extLst>
      <p:ext uri="{BB962C8B-B14F-4D97-AF65-F5344CB8AC3E}">
        <p14:creationId xmlns:p14="http://schemas.microsoft.com/office/powerpoint/2010/main" val="209275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BA9CDB-3159-4CDA-AFAD-BC1261262993}"/>
              </a:ext>
            </a:extLst>
          </p:cNvPr>
          <p:cNvSpPr>
            <a:spLocks noGrp="1"/>
          </p:cNvSpPr>
          <p:nvPr>
            <p:ph type="title"/>
          </p:nvPr>
        </p:nvSpPr>
        <p:spPr/>
        <p:txBody>
          <a:bodyPr/>
          <a:lstStyle/>
          <a:p>
            <a:r>
              <a:rPr lang="zh-TW" altLang="en-US" dirty="0"/>
              <a:t>引言</a:t>
            </a:r>
            <a:endParaRPr lang="zh-HK" altLang="en-US" dirty="0"/>
          </a:p>
        </p:txBody>
      </p:sp>
      <p:sp>
        <p:nvSpPr>
          <p:cNvPr id="3" name="內容版面配置區 2">
            <a:extLst>
              <a:ext uri="{FF2B5EF4-FFF2-40B4-BE49-F238E27FC236}">
                <a16:creationId xmlns:a16="http://schemas.microsoft.com/office/drawing/2014/main" id="{314BD339-94B2-4852-B8F3-D17411E0BB3D}"/>
              </a:ext>
            </a:extLst>
          </p:cNvPr>
          <p:cNvSpPr>
            <a:spLocks noGrp="1"/>
          </p:cNvSpPr>
          <p:nvPr>
            <p:ph idx="1"/>
          </p:nvPr>
        </p:nvSpPr>
        <p:spPr/>
        <p:txBody>
          <a:bodyPr/>
          <a:lstStyle/>
          <a:p>
            <a:r>
              <a:rPr lang="zh-TW" altLang="en-US" dirty="0"/>
              <a:t>教宗說明頒佈</a:t>
            </a:r>
            <a:r>
              <a:rPr lang="en-US" altLang="zh-TW" dirty="0"/>
              <a:t>《</a:t>
            </a:r>
            <a:r>
              <a:rPr lang="zh-TW" altLang="en-US" dirty="0"/>
              <a:t>百年</a:t>
            </a:r>
            <a:r>
              <a:rPr lang="en-US" altLang="zh-TW" dirty="0"/>
              <a:t>》</a:t>
            </a:r>
            <a:r>
              <a:rPr lang="zh-TW" altLang="en-US" dirty="0"/>
              <a:t>處諭的目的</a:t>
            </a:r>
            <a:endParaRPr lang="zh-HK" altLang="en-US" dirty="0"/>
          </a:p>
        </p:txBody>
      </p:sp>
      <p:pic>
        <p:nvPicPr>
          <p:cNvPr id="4" name="圖片 3">
            <a:extLst>
              <a:ext uri="{FF2B5EF4-FFF2-40B4-BE49-F238E27FC236}">
                <a16:creationId xmlns:a16="http://schemas.microsoft.com/office/drawing/2014/main" id="{68C472E3-8E0B-4437-BF0C-B8313AD67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036" y="2492896"/>
            <a:ext cx="6768752" cy="3530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57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sz="3000" b="1" dirty="0">
                <a:latin typeface="Times New Roman" panose="02020603050405020304" pitchFamily="18" charset="0"/>
                <a:cs typeface="Times New Roman" panose="02020603050405020304" pitchFamily="18" charset="0"/>
              </a:rPr>
              <a:t>Chapter Six – People is the Road of The Church</a:t>
            </a:r>
            <a:endParaRPr lang="zh-HK" altLang="en-US" dirty="0"/>
          </a:p>
        </p:txBody>
      </p:sp>
      <p:sp>
        <p:nvSpPr>
          <p:cNvPr id="3" name="內容版面配置區 2"/>
          <p:cNvSpPr>
            <a:spLocks noGrp="1"/>
          </p:cNvSpPr>
          <p:nvPr>
            <p:ph idx="1"/>
          </p:nvPr>
        </p:nvSpPr>
        <p:spPr>
          <a:xfrm>
            <a:off x="837828" y="1916832"/>
            <a:ext cx="10513015" cy="4403546"/>
          </a:xfrm>
        </p:spPr>
        <p:txBody>
          <a:bodyPr>
            <a:normAutofit/>
          </a:bodyPr>
          <a:lstStyle/>
          <a:p>
            <a:pPr marL="301752" lvl="1" indent="0">
              <a:buNone/>
            </a:pPr>
            <a:endParaRPr lang="en-US" b="1" dirty="0"/>
          </a:p>
          <a:p>
            <a:pPr>
              <a:buFont typeface="Wingdings" charset="0"/>
              <a:buChar char="V"/>
            </a:pPr>
            <a:r>
              <a:rPr lang="en-US" b="1" dirty="0">
                <a:latin typeface="Times New Roman" panose="02020603050405020304" pitchFamily="18" charset="0"/>
                <a:cs typeface="Times New Roman" panose="02020603050405020304" pitchFamily="18" charset="0"/>
              </a:rPr>
              <a:t>  To give unconditional cares to everyone</a:t>
            </a:r>
          </a:p>
          <a:p>
            <a:pPr>
              <a:buFont typeface="Wingdings" charset="0"/>
              <a:buChar char="V"/>
            </a:pPr>
            <a:r>
              <a:rPr lang="en-US" b="1" dirty="0">
                <a:latin typeface="Times New Roman" panose="02020603050405020304" pitchFamily="18" charset="0"/>
                <a:cs typeface="Times New Roman" panose="02020603050405020304" pitchFamily="18" charset="0"/>
              </a:rPr>
              <a:t>  Our environment often fosters many complicated relationship, that’s why the focus of church must be on people.</a:t>
            </a:r>
          </a:p>
          <a:p>
            <a:pPr>
              <a:buFont typeface="Wingdings" charset="0"/>
              <a:buChar char="V"/>
            </a:pP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know God, we must know people.”</a:t>
            </a:r>
          </a:p>
          <a:p>
            <a:pPr>
              <a:buFont typeface="Wingdings" charset="0"/>
              <a:buChar char="V"/>
            </a:pPr>
            <a:r>
              <a:rPr lang="en-US" b="1" dirty="0">
                <a:latin typeface="Times New Roman" panose="02020603050405020304" pitchFamily="18" charset="0"/>
                <a:cs typeface="Times New Roman" panose="02020603050405020304" pitchFamily="18" charset="0"/>
              </a:rPr>
              <a:t>  We should not hesitated to carry what ought to be our responsibility</a:t>
            </a:r>
          </a:p>
          <a:p>
            <a:pPr>
              <a:buFont typeface="Wingdings" charset="0"/>
              <a:buChar char="V"/>
            </a:pPr>
            <a:r>
              <a:rPr lang="en-US" b="1" dirty="0">
                <a:latin typeface="Times New Roman" panose="02020603050405020304" pitchFamily="18" charset="0"/>
                <a:cs typeface="Times New Roman" panose="02020603050405020304" pitchFamily="18" charset="0"/>
              </a:rPr>
              <a:t>  Church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requires much more actions</a:t>
            </a:r>
            <a:r>
              <a:rPr lang="en-US" b="1" dirty="0">
                <a:latin typeface="Times New Roman" panose="02020603050405020304" pitchFamily="18" charset="0"/>
                <a:cs typeface="Times New Roman" panose="02020603050405020304" pitchFamily="18" charset="0"/>
              </a:rPr>
              <a:t> to testify their words, and to gain people’s trust</a:t>
            </a:r>
            <a:br>
              <a:rPr lang="en-US" dirty="0"/>
            </a:br>
            <a:endParaRPr lang="en-US" dirty="0"/>
          </a:p>
          <a:p>
            <a:pPr>
              <a:buFont typeface="Wingdings" charset="0"/>
              <a:buChar char="V"/>
            </a:pPr>
            <a:endParaRPr lang="en-US" dirty="0"/>
          </a:p>
          <a:p>
            <a:pPr marL="0" indent="0">
              <a:buNone/>
            </a:pPr>
            <a:endParaRPr lang="zh-HK" altLang="en-US" b="1" dirty="0"/>
          </a:p>
        </p:txBody>
      </p:sp>
    </p:spTree>
    <p:extLst>
      <p:ext uri="{BB962C8B-B14F-4D97-AF65-F5344CB8AC3E}">
        <p14:creationId xmlns:p14="http://schemas.microsoft.com/office/powerpoint/2010/main" val="53878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Six – People is the Road of The Church</a:t>
            </a:r>
            <a:endParaRPr lang="zh-HK" altLang="en-US" dirty="0"/>
          </a:p>
        </p:txBody>
      </p:sp>
      <p:sp>
        <p:nvSpPr>
          <p:cNvPr id="3" name="內容版面配置區 2"/>
          <p:cNvSpPr>
            <a:spLocks noGrp="1"/>
          </p:cNvSpPr>
          <p:nvPr>
            <p:ph idx="1"/>
          </p:nvPr>
        </p:nvSpPr>
        <p:spPr>
          <a:xfrm>
            <a:off x="837828" y="1916832"/>
            <a:ext cx="10513015" cy="4403546"/>
          </a:xfrm>
        </p:spPr>
        <p:txBody>
          <a:bodyPr>
            <a:normAutofit/>
          </a:bodyPr>
          <a:lstStyle/>
          <a:p>
            <a:pPr marL="0" indent="0">
              <a:buNone/>
            </a:pPr>
            <a:endParaRPr lang="en-US" dirty="0"/>
          </a:p>
          <a:p>
            <a:pPr>
              <a:buFont typeface="Wingdings" charset="0"/>
              <a:buChar char="V"/>
            </a:pPr>
            <a:r>
              <a:rPr lang="en-US" dirty="0"/>
              <a:t>  </a:t>
            </a:r>
            <a:r>
              <a:rPr lang="en-US" b="1" dirty="0">
                <a:latin typeface="Times New Roman" panose="02020603050405020304" pitchFamily="18" charset="0"/>
                <a:cs typeface="Times New Roman" panose="02020603050405020304" pitchFamily="18" charset="0"/>
              </a:rPr>
              <a:t>The church should stand with the poor, but to not isolate people from other class of the society. </a:t>
            </a:r>
          </a:p>
          <a:p>
            <a:pPr>
              <a:buFont typeface="Wingdings" charset="0"/>
              <a:buChar char="V"/>
            </a:pPr>
            <a:r>
              <a:rPr lang="en-US" b="1" dirty="0">
                <a:latin typeface="Times New Roman" panose="02020603050405020304" pitchFamily="18" charset="0"/>
                <a:cs typeface="Times New Roman" panose="02020603050405020304" pitchFamily="18" charset="0"/>
              </a:rPr>
              <a:t>  To care for people, especially the poor and needy</a:t>
            </a:r>
          </a:p>
          <a:p>
            <a:pPr>
              <a:buFont typeface="Wingdings" charset="0"/>
              <a:buChar char="V"/>
            </a:pPr>
            <a:r>
              <a:rPr lang="en-US" b="1" dirty="0">
                <a:latin typeface="Times New Roman" panose="02020603050405020304" pitchFamily="18" charset="0"/>
                <a:cs typeface="Times New Roman" panose="02020603050405020304" pitchFamily="18" charset="0"/>
              </a:rPr>
              <a:t> In order to realize justice, we must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 the poor as an opportunity for us to practice kindness and not to see them as burden</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a:t>
            </a:r>
          </a:p>
          <a:p>
            <a:pPr>
              <a:buFont typeface="Wingdings" charset="0"/>
              <a:buChar char="V"/>
            </a:pPr>
            <a:r>
              <a:rPr lang="en-US" b="1" dirty="0">
                <a:latin typeface="Times New Roman" panose="02020603050405020304" pitchFamily="18" charset="0"/>
                <a:cs typeface="Times New Roman" panose="02020603050405020304" pitchFamily="18" charset="0"/>
              </a:rPr>
              <a:t> The social teachings of the church cross multiple disciplines and areas, so it can be applied onto the constantly-changing society.</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a:p>
            <a:pPr>
              <a:buFont typeface="Wingdings" charset="0"/>
              <a:buChar char="V"/>
            </a:pPr>
            <a:endParaRPr lang="en-US" dirty="0"/>
          </a:p>
          <a:p>
            <a:pPr marL="0" indent="0">
              <a:buNone/>
            </a:pPr>
            <a:endParaRPr lang="zh-HK" altLang="en-US" b="1" dirty="0"/>
          </a:p>
        </p:txBody>
      </p:sp>
    </p:spTree>
    <p:extLst>
      <p:ext uri="{BB962C8B-B14F-4D97-AF65-F5344CB8AC3E}">
        <p14:creationId xmlns:p14="http://schemas.microsoft.com/office/powerpoint/2010/main" val="26398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a:bodyPr>
          <a:lstStyle/>
          <a:p>
            <a:r>
              <a:rPr lang="en-US" altLang="zh-HK" sz="3000" b="1" dirty="0">
                <a:latin typeface="Times New Roman" panose="02020603050405020304" pitchFamily="18" charset="0"/>
                <a:cs typeface="Times New Roman" panose="02020603050405020304" pitchFamily="18" charset="0"/>
              </a:rPr>
              <a:t>Chapter Six – People is the Road of The Church</a:t>
            </a:r>
            <a:endParaRPr lang="zh-HK" altLang="en-US" dirty="0"/>
          </a:p>
        </p:txBody>
      </p:sp>
      <p:sp>
        <p:nvSpPr>
          <p:cNvPr id="3" name="內容版面配置區 2"/>
          <p:cNvSpPr>
            <a:spLocks noGrp="1"/>
          </p:cNvSpPr>
          <p:nvPr>
            <p:ph idx="1"/>
          </p:nvPr>
        </p:nvSpPr>
        <p:spPr>
          <a:xfrm>
            <a:off x="837828" y="2132856"/>
            <a:ext cx="10513015" cy="4187522"/>
          </a:xfrm>
        </p:spPr>
        <p:txBody>
          <a:bodyPr>
            <a:normAutofit/>
          </a:bodyPr>
          <a:lstStyle/>
          <a:p>
            <a:pPr marL="0" indent="0">
              <a:buNone/>
            </a:pPr>
            <a:endParaRPr lang="en-US" b="1" dirty="0"/>
          </a:p>
          <a:p>
            <a:pPr>
              <a:buFont typeface="Wingdings" charset="0"/>
              <a:buChar char="V"/>
            </a:pPr>
            <a:r>
              <a:rPr lang="en-US" b="1" dirty="0"/>
              <a:t>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for those who does not have a religious belief, should also contribute in building the moral structure to solve social problems.</a:t>
            </a:r>
          </a:p>
          <a:p>
            <a:pPr marL="0" indent="0">
              <a:buNone/>
            </a:pPr>
            <a:endParaRPr lang="en-US" b="1" dirty="0">
              <a:latin typeface="Times New Roman" panose="02020603050405020304" pitchFamily="18" charset="0"/>
              <a:cs typeface="Times New Roman" panose="02020603050405020304" pitchFamily="18" charset="0"/>
            </a:endParaRPr>
          </a:p>
          <a:p>
            <a:pPr>
              <a:buFont typeface="Wingdings" charset="0"/>
              <a:buChar char="V"/>
            </a:pPr>
            <a:r>
              <a:rPr lang="en-US" b="1" dirty="0">
                <a:latin typeface="Times New Roman" panose="02020603050405020304" pitchFamily="18" charset="0"/>
                <a:cs typeface="Times New Roman" panose="02020603050405020304" pitchFamily="18" charset="0"/>
              </a:rPr>
              <a:t> This encyclical is to </a:t>
            </a:r>
            <a:r>
              <a:rPr lang="en-US"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 the past history, but to look forward to the future. </a:t>
            </a:r>
          </a:p>
          <a:p>
            <a:pPr marL="0" indent="0">
              <a:buNone/>
            </a:pPr>
            <a:endParaRPr lang="en-US" dirty="0"/>
          </a:p>
          <a:p>
            <a:pPr marL="0" indent="0">
              <a:buNone/>
            </a:pPr>
            <a:endParaRPr lang="zh-HK" altLang="en-US" b="1" dirty="0"/>
          </a:p>
        </p:txBody>
      </p:sp>
    </p:spTree>
    <p:extLst>
      <p:ext uri="{BB962C8B-B14F-4D97-AF65-F5344CB8AC3E}">
        <p14:creationId xmlns:p14="http://schemas.microsoft.com/office/powerpoint/2010/main" val="264874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548680"/>
            <a:ext cx="10512862" cy="1129765"/>
          </a:xfrm>
        </p:spPr>
        <p:txBody>
          <a:bodyPr>
            <a:normAutofit fontScale="90000"/>
          </a:bodyPr>
          <a:lstStyle/>
          <a:p>
            <a:pPr algn="ctr"/>
            <a:r>
              <a:rPr lang="en-US" sz="3000" b="1" dirty="0">
                <a:latin typeface="Abadi MT Condensed Extra Bold"/>
                <a:cs typeface="Abadi MT Condensed Extra Bold"/>
              </a:rPr>
              <a:t>Chapter Four – The common purpose of private property and material wealth </a:t>
            </a:r>
            <a:br>
              <a:rPr lang="en-US" dirty="0"/>
            </a:br>
            <a:endParaRPr lang="zh-HK" altLang="en-US" dirty="0"/>
          </a:p>
        </p:txBody>
      </p:sp>
      <p:pic>
        <p:nvPicPr>
          <p:cNvPr id="4" name="Picture 3" descr="IMG_123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Tree>
    <p:extLst>
      <p:ext uri="{BB962C8B-B14F-4D97-AF65-F5344CB8AC3E}">
        <p14:creationId xmlns:p14="http://schemas.microsoft.com/office/powerpoint/2010/main" val="366201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52DFC1-2595-481D-A059-E808FEE0158D}"/>
              </a:ext>
            </a:extLst>
          </p:cNvPr>
          <p:cNvSpPr>
            <a:spLocks noGrp="1"/>
          </p:cNvSpPr>
          <p:nvPr>
            <p:ph type="title"/>
          </p:nvPr>
        </p:nvSpPr>
        <p:spPr/>
        <p:txBody>
          <a:bodyPr/>
          <a:lstStyle/>
          <a:p>
            <a:r>
              <a:rPr lang="en-US" altLang="zh-TW" dirty="0"/>
              <a:t>《</a:t>
            </a:r>
            <a:r>
              <a:rPr lang="zh-TW" altLang="en-US" dirty="0"/>
              <a:t>百年</a:t>
            </a:r>
            <a:r>
              <a:rPr lang="en-US" altLang="zh-TW" dirty="0"/>
              <a:t>》</a:t>
            </a:r>
            <a:r>
              <a:rPr lang="zh-TW" altLang="en-US" dirty="0"/>
              <a:t>通諭的寫作動機</a:t>
            </a:r>
            <a:endParaRPr lang="zh-HK" altLang="en-US" dirty="0"/>
          </a:p>
        </p:txBody>
      </p:sp>
      <p:sp>
        <p:nvSpPr>
          <p:cNvPr id="3" name="內容版面配置區 2">
            <a:extLst>
              <a:ext uri="{FF2B5EF4-FFF2-40B4-BE49-F238E27FC236}">
                <a16:creationId xmlns:a16="http://schemas.microsoft.com/office/drawing/2014/main" id="{48373026-D2A7-4611-8A58-17704E08C852}"/>
              </a:ext>
            </a:extLst>
          </p:cNvPr>
          <p:cNvSpPr>
            <a:spLocks noGrp="1"/>
          </p:cNvSpPr>
          <p:nvPr>
            <p:ph idx="1"/>
          </p:nvPr>
        </p:nvSpPr>
        <p:spPr/>
        <p:txBody>
          <a:bodyPr/>
          <a:lstStyle/>
          <a:p>
            <a:r>
              <a:rPr lang="zh-TW" altLang="en-US" sz="2800" b="1" dirty="0">
                <a:solidFill>
                  <a:srgbClr val="FF0000"/>
                </a:solidFill>
                <a:effectLst>
                  <a:outerShdw blurRad="38100" dist="38100" dir="2700000" algn="tl">
                    <a:srgbClr val="000000">
                      <a:alpha val="43137"/>
                    </a:srgbClr>
                  </a:outerShdw>
                </a:effectLst>
              </a:rPr>
              <a:t>各種紀念活動的一部份</a:t>
            </a:r>
            <a:r>
              <a:rPr lang="zh-TW" altLang="en-US" sz="2800" dirty="0">
                <a:latin typeface="新細明體" panose="02020500000000000000" pitchFamily="18" charset="-120"/>
                <a:ea typeface="新細明體" panose="02020500000000000000" pitchFamily="18" charset="-120"/>
              </a:rPr>
              <a:t>（適時是</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新事</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通諭頒佈一百週年）</a:t>
            </a:r>
            <a:endParaRPr lang="en-US" altLang="zh-TW" sz="28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構成了教會的「社會教理」、「社會教導」、「社會訓導」的原則</a:t>
            </a:r>
            <a:endParaRPr lang="en-US" altLang="zh-TW" sz="2400" dirty="0">
              <a:latin typeface="新細明體" panose="02020500000000000000" pitchFamily="18" charset="-120"/>
              <a:ea typeface="新細明體" panose="02020500000000000000" pitchFamily="18" charset="-120"/>
            </a:endParaRPr>
          </a:p>
          <a:p>
            <a:r>
              <a:rPr lang="zh-TW" altLang="en-US" sz="28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嘗試列出教宗良十三世所頒佈的原則及其成果</a:t>
            </a:r>
            <a:endParaRPr lang="en-US" altLang="zh-TW" sz="28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第一章：「新事物」通諭的特性</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第二章：探討今天的「新事物」</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第三章：一九八九年</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第四章：私有財產與物質財富的共通目的</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第五章：國家與文化</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第六章：人是教會的道路</a:t>
            </a:r>
            <a:endParaRPr lang="zh-HK" altLang="en-US" dirty="0"/>
          </a:p>
        </p:txBody>
      </p:sp>
      <p:pic>
        <p:nvPicPr>
          <p:cNvPr id="5" name="圖片 4">
            <a:extLst>
              <a:ext uri="{FF2B5EF4-FFF2-40B4-BE49-F238E27FC236}">
                <a16:creationId xmlns:a16="http://schemas.microsoft.com/office/drawing/2014/main" id="{32E72BF1-3453-4822-957F-E000DB690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8708" y="2857690"/>
            <a:ext cx="2744197" cy="34161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56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D98299-F901-4577-AA33-E8A3BDEB3AD4}"/>
              </a:ext>
            </a:extLst>
          </p:cNvPr>
          <p:cNvSpPr>
            <a:spLocks noGrp="1"/>
          </p:cNvSpPr>
          <p:nvPr>
            <p:ph type="title"/>
          </p:nvPr>
        </p:nvSpPr>
        <p:spPr/>
        <p:txBody>
          <a:bodyPr/>
          <a:lstStyle/>
          <a:p>
            <a:r>
              <a:rPr lang="zh-TW" altLang="en-US" dirty="0"/>
              <a:t>歷史時序</a:t>
            </a:r>
            <a:endParaRPr lang="zh-HK" altLang="en-US" dirty="0"/>
          </a:p>
        </p:txBody>
      </p:sp>
      <p:graphicFrame>
        <p:nvGraphicFramePr>
          <p:cNvPr id="4" name="內容版面配置區 3">
            <a:extLst>
              <a:ext uri="{FF2B5EF4-FFF2-40B4-BE49-F238E27FC236}">
                <a16:creationId xmlns:a16="http://schemas.microsoft.com/office/drawing/2014/main" id="{0B027E75-D192-4FC2-83F9-A3FA8C9F3564}"/>
              </a:ext>
            </a:extLst>
          </p:cNvPr>
          <p:cNvGraphicFramePr>
            <a:graphicFrameLocks noGrp="1"/>
          </p:cNvGraphicFramePr>
          <p:nvPr>
            <p:ph idx="1"/>
            <p:extLst>
              <p:ext uri="{D42A27DB-BD31-4B8C-83A1-F6EECF244321}">
                <p14:modId xmlns:p14="http://schemas.microsoft.com/office/powerpoint/2010/main" val="1612422413"/>
              </p:ext>
            </p:extLst>
          </p:nvPr>
        </p:nvGraphicFramePr>
        <p:xfrm>
          <a:off x="765820" y="1803400"/>
          <a:ext cx="10729192" cy="436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5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70CB09-7053-4835-B163-594D4210E72D}"/>
              </a:ext>
            </a:extLst>
          </p:cNvPr>
          <p:cNvSpPr>
            <a:spLocks noGrp="1"/>
          </p:cNvSpPr>
          <p:nvPr>
            <p:ph type="title"/>
          </p:nvPr>
        </p:nvSpPr>
        <p:spPr>
          <a:xfrm>
            <a:off x="1218882" y="404664"/>
            <a:ext cx="9751060" cy="1168400"/>
          </a:xfrm>
        </p:spPr>
        <p:txBody>
          <a:bodyPr/>
          <a:lstStyle/>
          <a:p>
            <a:r>
              <a:rPr lang="zh-TW" altLang="en-US" dirty="0"/>
              <a:t>歷史時序</a:t>
            </a:r>
            <a:endParaRPr lang="zh-HK" altLang="en-US" dirty="0"/>
          </a:p>
        </p:txBody>
      </p:sp>
      <p:graphicFrame>
        <p:nvGraphicFramePr>
          <p:cNvPr id="4" name="內容版面配置區 3">
            <a:extLst>
              <a:ext uri="{FF2B5EF4-FFF2-40B4-BE49-F238E27FC236}">
                <a16:creationId xmlns:a16="http://schemas.microsoft.com/office/drawing/2014/main" id="{1951AB4C-FAD6-4F6C-B015-9095224A1CC4}"/>
              </a:ext>
            </a:extLst>
          </p:cNvPr>
          <p:cNvGraphicFramePr>
            <a:graphicFrameLocks noGrp="1"/>
          </p:cNvGraphicFramePr>
          <p:nvPr>
            <p:ph idx="1"/>
            <p:extLst>
              <p:ext uri="{D42A27DB-BD31-4B8C-83A1-F6EECF244321}">
                <p14:modId xmlns:p14="http://schemas.microsoft.com/office/powerpoint/2010/main" val="3356477858"/>
              </p:ext>
            </p:extLst>
          </p:nvPr>
        </p:nvGraphicFramePr>
        <p:xfrm>
          <a:off x="693812" y="1772816"/>
          <a:ext cx="10945216" cy="436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1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017C2AC-D5D8-4917-A094-106B2E9912A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443546" y="642966"/>
            <a:ext cx="7301731" cy="5572068"/>
          </a:xfrm>
          <a:prstGeom prst="rect">
            <a:avLst/>
          </a:prstGeom>
        </p:spPr>
      </p:pic>
      <p:sp>
        <p:nvSpPr>
          <p:cNvPr id="2" name="標題 1">
            <a:extLst>
              <a:ext uri="{FF2B5EF4-FFF2-40B4-BE49-F238E27FC236}">
                <a16:creationId xmlns:a16="http://schemas.microsoft.com/office/drawing/2014/main" id="{1F399E21-AF4A-4F41-A557-D21E379A7F9E}"/>
              </a:ext>
            </a:extLst>
          </p:cNvPr>
          <p:cNvSpPr>
            <a:spLocks noGrp="1"/>
          </p:cNvSpPr>
          <p:nvPr>
            <p:ph type="title"/>
          </p:nvPr>
        </p:nvSpPr>
        <p:spPr/>
        <p:txBody>
          <a:bodyPr/>
          <a:lstStyle/>
          <a:p>
            <a:r>
              <a:rPr lang="zh-TW" altLang="en-US" dirty="0"/>
              <a:t>第一章：「新事物」通諭的特性</a:t>
            </a:r>
            <a:endParaRPr lang="zh-HK" altLang="en-US" dirty="0"/>
          </a:p>
        </p:txBody>
      </p:sp>
      <p:sp>
        <p:nvSpPr>
          <p:cNvPr id="3" name="內容版面配置區 2">
            <a:extLst>
              <a:ext uri="{FF2B5EF4-FFF2-40B4-BE49-F238E27FC236}">
                <a16:creationId xmlns:a16="http://schemas.microsoft.com/office/drawing/2014/main" id="{2B34E537-1C42-4A08-8D09-AE2FBCBF5927}"/>
              </a:ext>
            </a:extLst>
          </p:cNvPr>
          <p:cNvSpPr>
            <a:spLocks noGrp="1"/>
          </p:cNvSpPr>
          <p:nvPr>
            <p:ph idx="1"/>
          </p:nvPr>
        </p:nvSpPr>
        <p:spPr/>
        <p:txBody>
          <a:bodyPr>
            <a:normAutofit/>
          </a:bodyPr>
          <a:lstStyle/>
          <a:p>
            <a:r>
              <a:rPr lang="zh-TW" altLang="en-US" sz="2800" dirty="0"/>
              <a:t>第一、二章多從歷史角度出發，肯定教會仍然堅守</a:t>
            </a:r>
            <a:r>
              <a:rPr lang="en-US" altLang="zh-TW" sz="2800" dirty="0"/>
              <a:t>《</a:t>
            </a:r>
            <a:r>
              <a:rPr lang="zh-TW" altLang="en-US" sz="2800" dirty="0"/>
              <a:t>新事</a:t>
            </a:r>
            <a:r>
              <a:rPr lang="en-US" altLang="zh-TW" sz="2800" dirty="0"/>
              <a:t>》</a:t>
            </a:r>
            <a:r>
              <a:rPr lang="zh-TW" altLang="en-US" sz="2800" dirty="0"/>
              <a:t>通諭的原則</a:t>
            </a:r>
            <a:endParaRPr lang="en-US" altLang="zh-TW" sz="2800" dirty="0"/>
          </a:p>
          <a:p>
            <a:r>
              <a:rPr lang="zh-TW" altLang="en-US" sz="2800" dirty="0"/>
              <a:t>回顧十九世紀末政治、經濟、科技等方面出現的「新事物」</a:t>
            </a:r>
            <a:endParaRPr lang="en-US" altLang="zh-TW" sz="2800" dirty="0"/>
          </a:p>
          <a:p>
            <a:pPr lvl="1"/>
            <a:r>
              <a:rPr lang="zh-TW" altLang="en-US" sz="2400" dirty="0"/>
              <a:t>政治：</a:t>
            </a:r>
            <a:r>
              <a:rPr lang="zh-TW" altLang="en-US" sz="2400" b="1" dirty="0">
                <a:solidFill>
                  <a:srgbClr val="FF0000"/>
                </a:solidFill>
                <a:effectLst>
                  <a:outerShdw blurRad="38100" dist="38100" dir="2700000" algn="tl">
                    <a:srgbClr val="000000">
                      <a:alpha val="43137"/>
                    </a:srgbClr>
                  </a:outerShdw>
                </a:effectLst>
              </a:rPr>
              <a:t>社會和國家出現嶄新的觀念</a:t>
            </a:r>
            <a:r>
              <a:rPr lang="zh-TW" altLang="en-US" sz="2400" dirty="0"/>
              <a:t>，改變權力本身的觀念</a:t>
            </a:r>
            <a:r>
              <a:rPr lang="zh-TW" altLang="en-US" sz="2400" dirty="0">
                <a:latin typeface="新細明體" panose="02020500000000000000" pitchFamily="18" charset="-120"/>
                <a:ea typeface="新細明體" panose="02020500000000000000" pitchFamily="18" charset="-120"/>
              </a:rPr>
              <a:t>（二十世紀出現極權主義國家，如：法西斯意大利、納粹德國等）</a:t>
            </a:r>
            <a:endParaRPr lang="en-US" altLang="zh-TW" sz="2400" dirty="0">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社會：傳統社會逝去，</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新社會形成</a:t>
            </a:r>
            <a:r>
              <a:rPr lang="zh-TW" altLang="en-US" sz="2400" dirty="0">
                <a:latin typeface="新細明體" panose="02020500000000000000" pitchFamily="18" charset="-120"/>
                <a:ea typeface="新細明體" panose="02020500000000000000" pitchFamily="18" charset="-120"/>
              </a:rPr>
              <a:t>，</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似乎帶來新自由、新希望</a:t>
            </a:r>
            <a:r>
              <a:rPr lang="zh-TW" altLang="en-US" sz="2400" dirty="0">
                <a:latin typeface="新細明體" panose="02020500000000000000" pitchFamily="18" charset="-120"/>
                <a:ea typeface="新細明體" panose="02020500000000000000" pitchFamily="18" charset="-120"/>
              </a:rPr>
              <a:t>，但</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引出另一形式的奴役與不公</a:t>
            </a:r>
            <a:endParaRPr lang="en-US" altLang="zh-TW"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pPr lvl="1"/>
            <a:r>
              <a:rPr lang="zh-TW" altLang="en-US" sz="2400" dirty="0">
                <a:latin typeface="新細明體" panose="02020500000000000000" pitchFamily="18" charset="-120"/>
                <a:ea typeface="新細明體" panose="02020500000000000000" pitchFamily="18" charset="-120"/>
              </a:rPr>
              <a:t>經濟：科學發展與實際應用融合</a:t>
            </a:r>
            <a:r>
              <a:rPr lang="en-US" altLang="zh-TW" sz="2400" dirty="0">
                <a:latin typeface="新細明體" panose="02020500000000000000" pitchFamily="18" charset="-120"/>
                <a:ea typeface="新細明體" panose="02020500000000000000" pitchFamily="18" charset="-120"/>
                <a:sym typeface="Wingdings" panose="05000000000000000000" pitchFamily="2" charset="2"/>
              </a:rPr>
              <a:t></a:t>
            </a:r>
            <a:r>
              <a:rPr lang="zh-TW" altLang="en-US" sz="2400" dirty="0">
                <a:latin typeface="新細明體" panose="02020500000000000000" pitchFamily="18" charset="-120"/>
                <a:ea typeface="新細明體" panose="02020500000000000000" pitchFamily="18" charset="-120"/>
                <a:sym typeface="Wingdings" panose="05000000000000000000" pitchFamily="2" charset="2"/>
              </a:rPr>
              <a:t>成新消費產品和生產模式的雛型</a:t>
            </a:r>
            <a:r>
              <a:rPr lang="en-US" altLang="zh-TW"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資本主義</a:t>
            </a:r>
            <a:r>
              <a:rPr lang="en-US" altLang="zh-TW"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a:t>
            </a:r>
            <a:r>
              <a:rPr lang="zh-TW" altLang="en-US"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rPr>
              <a:t>受薪勞動</a:t>
            </a:r>
            <a:endParaRPr lang="en-US" altLang="zh-TW" sz="2400" b="1" dirty="0">
              <a:solidFill>
                <a:srgbClr val="FF0000"/>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sym typeface="Wingdings" panose="05000000000000000000" pitchFamily="2" charset="2"/>
            </a:endParaRPr>
          </a:p>
        </p:txBody>
      </p:sp>
    </p:spTree>
    <p:extLst>
      <p:ext uri="{BB962C8B-B14F-4D97-AF65-F5344CB8AC3E}">
        <p14:creationId xmlns:p14="http://schemas.microsoft.com/office/powerpoint/2010/main" val="36273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59732B-DBC5-445E-BF3F-D00F0BFC23D3}"/>
              </a:ext>
            </a:extLst>
          </p:cNvPr>
          <p:cNvSpPr>
            <a:spLocks noGrp="1"/>
          </p:cNvSpPr>
          <p:nvPr>
            <p:ph type="title"/>
          </p:nvPr>
        </p:nvSpPr>
        <p:spPr/>
        <p:txBody>
          <a:bodyPr/>
          <a:lstStyle/>
          <a:p>
            <a:r>
              <a:rPr lang="zh-TW" altLang="en-US" dirty="0"/>
              <a:t>第一章：「新事物」通諭的特性</a:t>
            </a:r>
            <a:endParaRPr lang="zh-HK" altLang="en-US" dirty="0"/>
          </a:p>
        </p:txBody>
      </p:sp>
      <p:sp>
        <p:nvSpPr>
          <p:cNvPr id="3" name="內容版面配置區 2">
            <a:extLst>
              <a:ext uri="{FF2B5EF4-FFF2-40B4-BE49-F238E27FC236}">
                <a16:creationId xmlns:a16="http://schemas.microsoft.com/office/drawing/2014/main" id="{91574EE3-CB41-4BE6-A878-88D9C02BBDF3}"/>
              </a:ext>
            </a:extLst>
          </p:cNvPr>
          <p:cNvSpPr>
            <a:spLocks noGrp="1"/>
          </p:cNvSpPr>
          <p:nvPr>
            <p:ph idx="1"/>
          </p:nvPr>
        </p:nvSpPr>
        <p:spPr/>
        <p:txBody>
          <a:bodyPr>
            <a:normAutofit lnSpcReduction="10000"/>
          </a:bodyPr>
          <a:lstStyle/>
          <a:p>
            <a:r>
              <a:rPr lang="zh-TW" altLang="en-US" sz="2800" dirty="0"/>
              <a:t>教宗當日所指的「新事物」絕對不是正面</a:t>
            </a:r>
            <a:endParaRPr lang="en-US" altLang="zh-TW" sz="2800" dirty="0"/>
          </a:p>
          <a:p>
            <a:pPr lvl="1"/>
            <a:r>
              <a:rPr lang="zh-TW" altLang="en-US" sz="2400" dirty="0"/>
              <a:t>工業進步</a:t>
            </a:r>
            <a:r>
              <a:rPr lang="en-US" altLang="zh-TW" sz="2400" dirty="0">
                <a:sym typeface="Wingdings" panose="05000000000000000000" pitchFamily="2" charset="2"/>
              </a:rPr>
              <a:t></a:t>
            </a:r>
            <a:r>
              <a:rPr lang="zh-TW" altLang="en-US" sz="2400" dirty="0">
                <a:sym typeface="Wingdings" panose="05000000000000000000" pitchFamily="2" charset="2"/>
              </a:rPr>
              <a:t>新行業湧現</a:t>
            </a:r>
            <a:r>
              <a:rPr lang="en-US" altLang="zh-TW" sz="2400" dirty="0">
                <a:sym typeface="Wingdings" panose="05000000000000000000" pitchFamily="2" charset="2"/>
              </a:rPr>
              <a:t></a:t>
            </a:r>
            <a:r>
              <a:rPr lang="zh-TW" altLang="en-US" sz="2400" b="1" dirty="0">
                <a:solidFill>
                  <a:srgbClr val="FF0000"/>
                </a:solidFill>
                <a:effectLst>
                  <a:outerShdw blurRad="38100" dist="38100" dir="2700000" algn="tl">
                    <a:srgbClr val="000000">
                      <a:alpha val="43137"/>
                    </a:srgbClr>
                  </a:outerShdw>
                </a:effectLst>
                <a:sym typeface="Wingdings" panose="05000000000000000000" pitchFamily="2" charset="2"/>
              </a:rPr>
              <a:t>僱主和工人之間的關係改變</a:t>
            </a:r>
            <a:endParaRPr lang="en-US" altLang="zh-TW" sz="2400" b="1" dirty="0">
              <a:solidFill>
                <a:srgbClr val="FF0000"/>
              </a:solidFill>
              <a:effectLst>
                <a:outerShdw blurRad="38100" dist="38100" dir="2700000" algn="tl">
                  <a:srgbClr val="000000">
                    <a:alpha val="43137"/>
                  </a:srgbClr>
                </a:outerShdw>
              </a:effectLst>
              <a:sym typeface="Wingdings" panose="05000000000000000000" pitchFamily="2" charset="2"/>
            </a:endParaRPr>
          </a:p>
          <a:p>
            <a:pPr lvl="1"/>
            <a:r>
              <a:rPr lang="zh-TW" altLang="en-US" sz="2400" dirty="0">
                <a:sym typeface="Wingdings" panose="05000000000000000000" pitchFamily="2" charset="2"/>
              </a:rPr>
              <a:t>財富集中於一少撮人手上</a:t>
            </a:r>
            <a:endParaRPr lang="en-US" altLang="zh-TW" sz="2400" dirty="0">
              <a:sym typeface="Wingdings" panose="05000000000000000000" pitchFamily="2" charset="2"/>
            </a:endParaRPr>
          </a:p>
          <a:p>
            <a:pPr lvl="1"/>
            <a:r>
              <a:rPr lang="zh-TW" altLang="en-US" sz="2400" b="1" dirty="0">
                <a:solidFill>
                  <a:srgbClr val="FF0000"/>
                </a:solidFill>
                <a:effectLst>
                  <a:outerShdw blurRad="38100" dist="38100" dir="2700000" algn="tl">
                    <a:srgbClr val="000000">
                      <a:alpha val="43137"/>
                    </a:srgbClr>
                  </a:outerShdw>
                </a:effectLst>
                <a:sym typeface="Wingdings" panose="05000000000000000000" pitchFamily="2" charset="2"/>
              </a:rPr>
              <a:t>教宗的原意是要恢復和平，和平只能建基於公義之上</a:t>
            </a:r>
            <a:endParaRPr lang="en-US" altLang="zh-TW" sz="2400" b="1" dirty="0">
              <a:solidFill>
                <a:srgbClr val="FF0000"/>
              </a:solidFill>
              <a:effectLst>
                <a:outerShdw blurRad="38100" dist="38100" dir="2700000" algn="tl">
                  <a:srgbClr val="000000">
                    <a:alpha val="43137"/>
                  </a:srgbClr>
                </a:outerShdw>
              </a:effectLst>
              <a:sym typeface="Wingdings" panose="05000000000000000000" pitchFamily="2" charset="2"/>
            </a:endParaRPr>
          </a:p>
          <a:p>
            <a:r>
              <a:rPr lang="en-US" altLang="zh-TW" sz="2800" dirty="0">
                <a:sym typeface="Wingdings" panose="05000000000000000000" pitchFamily="2" charset="2"/>
              </a:rPr>
              <a:t>《</a:t>
            </a:r>
            <a:r>
              <a:rPr lang="zh-TW" altLang="en-US" sz="2800" dirty="0">
                <a:sym typeface="Wingdings" panose="05000000000000000000" pitchFamily="2" charset="2"/>
              </a:rPr>
              <a:t>新事」通諭效果：</a:t>
            </a:r>
            <a:endParaRPr lang="en-US" altLang="zh-TW" sz="2800" dirty="0">
              <a:sym typeface="Wingdings" panose="05000000000000000000" pitchFamily="2" charset="2"/>
            </a:endParaRPr>
          </a:p>
          <a:p>
            <a:pPr lvl="1"/>
            <a:r>
              <a:rPr lang="zh-TW" altLang="en-US" sz="2400" dirty="0">
                <a:sym typeface="Wingdings" panose="05000000000000000000" pitchFamily="2" charset="2"/>
              </a:rPr>
              <a:t>使教會置身於不斷改變的歷史當中，如同獲得了「公民身份」</a:t>
            </a:r>
            <a:r>
              <a:rPr lang="en-US" altLang="zh-TW" sz="2400" dirty="0">
                <a:sym typeface="Wingdings" panose="05000000000000000000" pitchFamily="2" charset="2"/>
              </a:rPr>
              <a:t></a:t>
            </a:r>
            <a:r>
              <a:rPr lang="zh-TW" altLang="en-US" sz="2400" dirty="0">
                <a:sym typeface="Wingdings" panose="05000000000000000000" pitchFamily="2" charset="2"/>
              </a:rPr>
              <a:t>立場其後得到教會全面確認</a:t>
            </a:r>
            <a:endParaRPr lang="en-US" altLang="zh-TW" sz="2400" dirty="0">
              <a:sym typeface="Wingdings" panose="05000000000000000000" pitchFamily="2" charset="2"/>
            </a:endParaRPr>
          </a:p>
          <a:p>
            <a:pPr lvl="1"/>
            <a:r>
              <a:rPr lang="zh-TW" altLang="en-US" sz="2400" dirty="0">
                <a:sym typeface="Wingdings" panose="05000000000000000000" pitchFamily="2" charset="2"/>
              </a:rPr>
              <a:t>傳授和推廣社會訓導，完全符合教會的傳道使命</a:t>
            </a:r>
            <a:endParaRPr lang="en-US" altLang="zh-TW" sz="2400" dirty="0">
              <a:sym typeface="Wingdings" panose="05000000000000000000" pitchFamily="2" charset="2"/>
            </a:endParaRPr>
          </a:p>
          <a:p>
            <a:pPr lvl="1"/>
            <a:r>
              <a:rPr lang="zh-TW" altLang="en-US" sz="2400" dirty="0">
                <a:sym typeface="Wingdings" panose="05000000000000000000" pitchFamily="2" charset="2"/>
              </a:rPr>
              <a:t>社會教義指出了基督訊息在社會中的直接後果</a:t>
            </a:r>
            <a:endParaRPr lang="en-US" altLang="zh-TW" sz="2400" dirty="0">
              <a:sym typeface="Wingdings" panose="05000000000000000000" pitchFamily="2" charset="2"/>
            </a:endParaRPr>
          </a:p>
          <a:p>
            <a:pPr lvl="1"/>
            <a:r>
              <a:rPr lang="zh-TW" altLang="en-US" sz="2400" dirty="0">
                <a:sym typeface="Wingdings" panose="05000000000000000000" pitchFamily="2" charset="2"/>
              </a:rPr>
              <a:t>針對公義所作的努力</a:t>
            </a:r>
            <a:r>
              <a:rPr lang="en-US" altLang="zh-TW" sz="2400" dirty="0">
                <a:sym typeface="Wingdings" panose="05000000000000000000" pitchFamily="2" charset="2"/>
              </a:rPr>
              <a:t></a:t>
            </a:r>
            <a:r>
              <a:rPr lang="zh-TW" altLang="en-US" sz="2400" dirty="0">
                <a:sym typeface="Wingdings" panose="05000000000000000000" pitchFamily="2" charset="2"/>
              </a:rPr>
              <a:t>「為救主基督作見證」</a:t>
            </a:r>
            <a:endParaRPr lang="en-US" altLang="zh-TW" sz="2400" dirty="0">
              <a:sym typeface="Wingdings" panose="05000000000000000000" pitchFamily="2" charset="2"/>
            </a:endParaRPr>
          </a:p>
          <a:p>
            <a:pPr lvl="1"/>
            <a:endParaRPr lang="zh-HK" altLang="en-US" dirty="0"/>
          </a:p>
        </p:txBody>
      </p:sp>
    </p:spTree>
    <p:extLst>
      <p:ext uri="{BB962C8B-B14F-4D97-AF65-F5344CB8AC3E}">
        <p14:creationId xmlns:p14="http://schemas.microsoft.com/office/powerpoint/2010/main" val="199323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經典書本式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7_TF02801059.potx" id="{2C1F84BD-AD81-415C-9473-51A2D6E4F03B}" vid="{F21E1038-26EF-4BB8-8B76-9F6A069D9D30}"/>
    </a:ext>
  </a:extLst>
</a:theme>
</file>

<file path=ppt/theme/theme2.xml><?xml version="1.0" encoding="utf-8"?>
<a:theme xmlns:a="http://schemas.openxmlformats.org/drawingml/2006/main" name="Office 佈景主題">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佈景主題">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metadata/properties"/>
    <ds:schemaRef ds:uri="http://www.w3.org/2000/xmlns/"/>
    <ds:schemaRef ds:uri="4873beb7-5857-4685-be1f-d57550cc96cc"/>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經典書本式教育簡報 (寬螢幕)</Template>
  <TotalTime>228</TotalTime>
  <Words>3872</Words>
  <Application>Microsoft Office PowerPoint</Application>
  <PresentationFormat>自訂</PresentationFormat>
  <Paragraphs>328</Paragraphs>
  <Slides>43</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43</vt:i4>
      </vt:variant>
    </vt:vector>
  </HeadingPairs>
  <TitlesOfParts>
    <vt:vector size="53" baseType="lpstr">
      <vt:lpstr>Abadi MT Condensed Extra Bold</vt:lpstr>
      <vt:lpstr>Salesforce Sans</vt:lpstr>
      <vt:lpstr>細明體</vt:lpstr>
      <vt:lpstr>微軟正黑體</vt:lpstr>
      <vt:lpstr>新細明體</vt:lpstr>
      <vt:lpstr>Arial</vt:lpstr>
      <vt:lpstr>Constantia</vt:lpstr>
      <vt:lpstr>Times New Roman</vt:lpstr>
      <vt:lpstr>Wingdings</vt:lpstr>
      <vt:lpstr>經典書本式 16X9</vt:lpstr>
      <vt:lpstr>RELS 5273 天主教社會倫理</vt:lpstr>
      <vt:lpstr>研究目的</vt:lpstr>
      <vt:lpstr>《百年》通諭</vt:lpstr>
      <vt:lpstr>引言</vt:lpstr>
      <vt:lpstr>《百年》通諭的寫作動機</vt:lpstr>
      <vt:lpstr>歷史時序</vt:lpstr>
      <vt:lpstr>歷史時序</vt:lpstr>
      <vt:lpstr>第一章：「新事物」通諭的特性</vt:lpstr>
      <vt:lpstr>第一章：「新事物」通諭的特性</vt:lpstr>
      <vt:lpstr>第一章：「新事物」通諭的特性</vt:lpstr>
      <vt:lpstr>第一章：「新事物」通諭的特性</vt:lpstr>
      <vt:lpstr>第二章：探討今天的「新事物」</vt:lpstr>
      <vt:lpstr>第二章：探討今天的「新事物」</vt:lpstr>
      <vt:lpstr>第二章：探討今天的「新事物」</vt:lpstr>
      <vt:lpstr>冷戰</vt:lpstr>
      <vt:lpstr>第二章：探討今天的「新事物」</vt:lpstr>
      <vt:lpstr>去殖民地化</vt:lpstr>
      <vt:lpstr>反思：戰爭與和平</vt:lpstr>
      <vt:lpstr>反思：全球化趨勢</vt:lpstr>
      <vt:lpstr>反思：勞工權利、經濟模式</vt:lpstr>
      <vt:lpstr>第三章：一九八九年</vt:lpstr>
      <vt:lpstr>第三章：一九八九年</vt:lpstr>
      <vt:lpstr>第三章：一九八九年</vt:lpstr>
      <vt:lpstr>第三章：一九八九年</vt:lpstr>
      <vt:lpstr>第三章：一九八九年</vt:lpstr>
      <vt:lpstr>資本主義</vt:lpstr>
      <vt:lpstr>共產主義</vt:lpstr>
      <vt:lpstr>中國的共產主義 VS 美國資本主義</vt:lpstr>
      <vt:lpstr>中國的共產主義 VS 美國資本主義</vt:lpstr>
      <vt:lpstr>Chapter Four – The Common Purpose of Private Property and Material Wealth </vt:lpstr>
      <vt:lpstr>Chapter Four – The Common Purpose of Private Property and Material Wealth </vt:lpstr>
      <vt:lpstr>Chapter Four – The Common Purpose of Private Property and Material Wealth </vt:lpstr>
      <vt:lpstr>Chapter Four – The Common Purpose of Private Property and Material Wealth </vt:lpstr>
      <vt:lpstr>Chapter Four – The common purpose of private property and material wealth  </vt:lpstr>
      <vt:lpstr>Chapter Five – Culture and Nation</vt:lpstr>
      <vt:lpstr>Chapter Five – Culture and Nation</vt:lpstr>
      <vt:lpstr>Chapter Five – Culture and Nation</vt:lpstr>
      <vt:lpstr>Chapter Five – Culture and Nation</vt:lpstr>
      <vt:lpstr>Chapter Four – The common purpose of private property and material wealth  </vt:lpstr>
      <vt:lpstr>Chapter Six – People is the Road of The Church</vt:lpstr>
      <vt:lpstr>Chapter Six – People is the Road of The Church</vt:lpstr>
      <vt:lpstr>Chapter Six – People is the Road of The Church</vt:lpstr>
      <vt:lpstr>Chapter Four – The common purpose of private property and material wealth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RELS 5273 天主教社會倫理</dc:title>
  <dc:creator>ARIENE CHAN</dc:creator>
  <cp:lastModifiedBy>ARIENE CHAN</cp:lastModifiedBy>
  <cp:revision>87</cp:revision>
  <dcterms:created xsi:type="dcterms:W3CDTF">2018-03-04T04:38:40Z</dcterms:created>
  <dcterms:modified xsi:type="dcterms:W3CDTF">2018-03-27T02:08:07Z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